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3F1952-5E22-4CF2-AF7B-D6343EC3771F}" v="159" dt="2025-06-27T22:09:36.0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van" userId="a56ee62c-0a7a-49b1-9aad-c8111707b3f2" providerId="ADAL" clId="{4F3F1952-5E22-4CF2-AF7B-D6343EC3771F}"/>
    <pc:docChg chg="undo custSel addSld delSld modSld sldOrd addMainMaster delMainMaster">
      <pc:chgData name="Pavan" userId="a56ee62c-0a7a-49b1-9aad-c8111707b3f2" providerId="ADAL" clId="{4F3F1952-5E22-4CF2-AF7B-D6343EC3771F}" dt="2025-06-27T22:09:36.057" v="605"/>
      <pc:docMkLst>
        <pc:docMk/>
      </pc:docMkLst>
      <pc:sldChg chg="addSp delSp modSp new mod modMedia setBg modClrScheme modAnim setClrOvrMap chgLayout">
        <pc:chgData name="Pavan" userId="a56ee62c-0a7a-49b1-9aad-c8111707b3f2" providerId="ADAL" clId="{4F3F1952-5E22-4CF2-AF7B-D6343EC3771F}" dt="2025-06-23T20:13:25.759" v="80"/>
        <pc:sldMkLst>
          <pc:docMk/>
          <pc:sldMk cId="761894775" sldId="256"/>
        </pc:sldMkLst>
        <pc:spChg chg="mod">
          <ac:chgData name="Pavan" userId="a56ee62c-0a7a-49b1-9aad-c8111707b3f2" providerId="ADAL" clId="{4F3F1952-5E22-4CF2-AF7B-D6343EC3771F}" dt="2025-06-23T20:12:06.393" v="69" actId="207"/>
          <ac:spMkLst>
            <pc:docMk/>
            <pc:sldMk cId="761894775" sldId="256"/>
            <ac:spMk id="2" creationId="{C222CE04-5372-3FC9-AC00-BB427F0DED96}"/>
          </ac:spMkLst>
        </pc:spChg>
        <pc:spChg chg="mod ord">
          <ac:chgData name="Pavan" userId="a56ee62c-0a7a-49b1-9aad-c8111707b3f2" providerId="ADAL" clId="{4F3F1952-5E22-4CF2-AF7B-D6343EC3771F}" dt="2025-06-23T20:12:33.482" v="75" actId="14100"/>
          <ac:spMkLst>
            <pc:docMk/>
            <pc:sldMk cId="761894775" sldId="256"/>
            <ac:spMk id="3" creationId="{F8EED446-F4D8-C805-969D-BA732AD221DD}"/>
          </ac:spMkLst>
        </pc:spChg>
        <pc:spChg chg="add">
          <ac:chgData name="Pavan" userId="a56ee62c-0a7a-49b1-9aad-c8111707b3f2" providerId="ADAL" clId="{4F3F1952-5E22-4CF2-AF7B-D6343EC3771F}" dt="2025-06-23T20:11:48.700" v="64" actId="26606"/>
          <ac:spMkLst>
            <pc:docMk/>
            <pc:sldMk cId="761894775" sldId="256"/>
            <ac:spMk id="44" creationId="{E49D7415-2F11-44C2-B6AA-13A25B6814B9}"/>
          </ac:spMkLst>
        </pc:spChg>
        <pc:picChg chg="add mod ord">
          <ac:chgData name="Pavan" userId="a56ee62c-0a7a-49b1-9aad-c8111707b3f2" providerId="ADAL" clId="{4F3F1952-5E22-4CF2-AF7B-D6343EC3771F}" dt="2025-06-23T20:12:15.969" v="73" actId="14100"/>
          <ac:picMkLst>
            <pc:docMk/>
            <pc:sldMk cId="761894775" sldId="256"/>
            <ac:picMk id="4" creationId="{0FD1EFAA-DBB3-2996-9AD6-EEE040BFCB5E}"/>
          </ac:picMkLst>
        </pc:picChg>
        <pc:cxnChg chg="add">
          <ac:chgData name="Pavan" userId="a56ee62c-0a7a-49b1-9aad-c8111707b3f2" providerId="ADAL" clId="{4F3F1952-5E22-4CF2-AF7B-D6343EC3771F}" dt="2025-06-23T20:11:48.700" v="64" actId="26606"/>
          <ac:cxnSpMkLst>
            <pc:docMk/>
            <pc:sldMk cId="761894775" sldId="256"/>
            <ac:cxnSpMk id="42" creationId="{085AA86F-6A4D-4BCB-A045-D992CDC2959B}"/>
          </ac:cxnSpMkLst>
        </pc:cxnChg>
        <pc:cxnChg chg="add">
          <ac:chgData name="Pavan" userId="a56ee62c-0a7a-49b1-9aad-c8111707b3f2" providerId="ADAL" clId="{4F3F1952-5E22-4CF2-AF7B-D6343EC3771F}" dt="2025-06-23T20:11:48.700" v="64" actId="26606"/>
          <ac:cxnSpMkLst>
            <pc:docMk/>
            <pc:sldMk cId="761894775" sldId="256"/>
            <ac:cxnSpMk id="46" creationId="{7D3DF08D-8EDA-0FB3-59D9-B692F2ADD1EA}"/>
          </ac:cxnSpMkLst>
        </pc:cxnChg>
      </pc:sldChg>
      <pc:sldChg chg="addSp delSp modSp new mod setBg modAnim setClrOvrMap">
        <pc:chgData name="Pavan" userId="a56ee62c-0a7a-49b1-9aad-c8111707b3f2" providerId="ADAL" clId="{4F3F1952-5E22-4CF2-AF7B-D6343EC3771F}" dt="2025-06-26T12:37:14.385" v="175"/>
        <pc:sldMkLst>
          <pc:docMk/>
          <pc:sldMk cId="233410096" sldId="257"/>
        </pc:sldMkLst>
        <pc:spChg chg="mod">
          <ac:chgData name="Pavan" userId="a56ee62c-0a7a-49b1-9aad-c8111707b3f2" providerId="ADAL" clId="{4F3F1952-5E22-4CF2-AF7B-D6343EC3771F}" dt="2025-06-26T12:35:27.869" v="158" actId="207"/>
          <ac:spMkLst>
            <pc:docMk/>
            <pc:sldMk cId="233410096" sldId="257"/>
            <ac:spMk id="2" creationId="{42E070C4-CBC4-4907-1F2D-AE3C0B0F8ADF}"/>
          </ac:spMkLst>
        </pc:spChg>
        <pc:spChg chg="del">
          <ac:chgData name="Pavan" userId="a56ee62c-0a7a-49b1-9aad-c8111707b3f2" providerId="ADAL" clId="{4F3F1952-5E22-4CF2-AF7B-D6343EC3771F}" dt="2025-06-26T12:29:42.453" v="82" actId="26606"/>
          <ac:spMkLst>
            <pc:docMk/>
            <pc:sldMk cId="233410096" sldId="257"/>
            <ac:spMk id="3" creationId="{AD8C4C0D-F696-62C8-5140-22267F18CEC8}"/>
          </ac:spMkLst>
        </pc:spChg>
        <pc:spChg chg="add del mod">
          <ac:chgData name="Pavan" userId="a56ee62c-0a7a-49b1-9aad-c8111707b3f2" providerId="ADAL" clId="{4F3F1952-5E22-4CF2-AF7B-D6343EC3771F}" dt="2025-06-26T12:34:09.059" v="140" actId="26606"/>
          <ac:spMkLst>
            <pc:docMk/>
            <pc:sldMk cId="233410096" sldId="257"/>
            <ac:spMk id="4" creationId="{8D55CBC6-D171-3138-B821-845FED7773C9}"/>
          </ac:spMkLst>
        </pc:spChg>
        <pc:spChg chg="add del">
          <ac:chgData name="Pavan" userId="a56ee62c-0a7a-49b1-9aad-c8111707b3f2" providerId="ADAL" clId="{4F3F1952-5E22-4CF2-AF7B-D6343EC3771F}" dt="2025-06-26T12:30:23.375" v="87" actId="26606"/>
          <ac:spMkLst>
            <pc:docMk/>
            <pc:sldMk cId="233410096" sldId="257"/>
            <ac:spMk id="12" creationId="{DEF92653-5D6D-47E6-8744-0DAF76E049C4}"/>
          </ac:spMkLst>
        </pc:spChg>
        <pc:spChg chg="add del">
          <ac:chgData name="Pavan" userId="a56ee62c-0a7a-49b1-9aad-c8111707b3f2" providerId="ADAL" clId="{4F3F1952-5E22-4CF2-AF7B-D6343EC3771F}" dt="2025-06-26T12:30:23.360" v="86" actId="26606"/>
          <ac:spMkLst>
            <pc:docMk/>
            <pc:sldMk cId="233410096" sldId="257"/>
            <ac:spMk id="25" creationId="{43025302-0F6A-E875-E8BA-39D0661E8DE7}"/>
          </ac:spMkLst>
        </pc:spChg>
        <pc:spChg chg="add del">
          <ac:chgData name="Pavan" userId="a56ee62c-0a7a-49b1-9aad-c8111707b3f2" providerId="ADAL" clId="{4F3F1952-5E22-4CF2-AF7B-D6343EC3771F}" dt="2025-06-26T12:34:09.059" v="140" actId="26606"/>
          <ac:spMkLst>
            <pc:docMk/>
            <pc:sldMk cId="233410096" sldId="257"/>
            <ac:spMk id="33" creationId="{33E93247-6229-44AB-A550-739E971E690B}"/>
          </ac:spMkLst>
        </pc:spChg>
        <pc:spChg chg="add del">
          <ac:chgData name="Pavan" userId="a56ee62c-0a7a-49b1-9aad-c8111707b3f2" providerId="ADAL" clId="{4F3F1952-5E22-4CF2-AF7B-D6343EC3771F}" dt="2025-06-26T12:34:01.453" v="133" actId="26606"/>
          <ac:spMkLst>
            <pc:docMk/>
            <pc:sldMk cId="233410096" sldId="257"/>
            <ac:spMk id="38" creationId="{E49D7415-2F11-44C2-B6AA-13A25B6814B9}"/>
          </ac:spMkLst>
        </pc:spChg>
        <pc:spChg chg="add del">
          <ac:chgData name="Pavan" userId="a56ee62c-0a7a-49b1-9aad-c8111707b3f2" providerId="ADAL" clId="{4F3F1952-5E22-4CF2-AF7B-D6343EC3771F}" dt="2025-06-26T12:34:01.453" v="133" actId="26606"/>
          <ac:spMkLst>
            <pc:docMk/>
            <pc:sldMk cId="233410096" sldId="257"/>
            <ac:spMk id="41" creationId="{8D55CBC6-D171-3138-B821-845FED7773C9}"/>
          </ac:spMkLst>
        </pc:spChg>
        <pc:spChg chg="add del">
          <ac:chgData name="Pavan" userId="a56ee62c-0a7a-49b1-9aad-c8111707b3f2" providerId="ADAL" clId="{4F3F1952-5E22-4CF2-AF7B-D6343EC3771F}" dt="2025-06-26T12:34:02.538" v="135" actId="26606"/>
          <ac:spMkLst>
            <pc:docMk/>
            <pc:sldMk cId="233410096" sldId="257"/>
            <ac:spMk id="44" creationId="{E49D7415-2F11-44C2-B6AA-13A25B6814B9}"/>
          </ac:spMkLst>
        </pc:spChg>
        <pc:spChg chg="add del">
          <ac:chgData name="Pavan" userId="a56ee62c-0a7a-49b1-9aad-c8111707b3f2" providerId="ADAL" clId="{4F3F1952-5E22-4CF2-AF7B-D6343EC3771F}" dt="2025-06-26T12:34:02.538" v="135" actId="26606"/>
          <ac:spMkLst>
            <pc:docMk/>
            <pc:sldMk cId="233410096" sldId="257"/>
            <ac:spMk id="46" creationId="{8D55CBC6-D171-3138-B821-845FED7773C9}"/>
          </ac:spMkLst>
        </pc:spChg>
        <pc:spChg chg="add del">
          <ac:chgData name="Pavan" userId="a56ee62c-0a7a-49b1-9aad-c8111707b3f2" providerId="ADAL" clId="{4F3F1952-5E22-4CF2-AF7B-D6343EC3771F}" dt="2025-06-26T12:34:07.663" v="137" actId="26606"/>
          <ac:spMkLst>
            <pc:docMk/>
            <pc:sldMk cId="233410096" sldId="257"/>
            <ac:spMk id="48" creationId="{E49D7415-2F11-44C2-B6AA-13A25B6814B9}"/>
          </ac:spMkLst>
        </pc:spChg>
        <pc:spChg chg="add del">
          <ac:chgData name="Pavan" userId="a56ee62c-0a7a-49b1-9aad-c8111707b3f2" providerId="ADAL" clId="{4F3F1952-5E22-4CF2-AF7B-D6343EC3771F}" dt="2025-06-26T12:34:07.663" v="137" actId="26606"/>
          <ac:spMkLst>
            <pc:docMk/>
            <pc:sldMk cId="233410096" sldId="257"/>
            <ac:spMk id="50" creationId="{8D55CBC6-D171-3138-B821-845FED7773C9}"/>
          </ac:spMkLst>
        </pc:spChg>
        <pc:spChg chg="add del">
          <ac:chgData name="Pavan" userId="a56ee62c-0a7a-49b1-9aad-c8111707b3f2" providerId="ADAL" clId="{4F3F1952-5E22-4CF2-AF7B-D6343EC3771F}" dt="2025-06-26T12:34:09.053" v="139" actId="26606"/>
          <ac:spMkLst>
            <pc:docMk/>
            <pc:sldMk cId="233410096" sldId="257"/>
            <ac:spMk id="53" creationId="{E49D7415-2F11-44C2-B6AA-13A25B6814B9}"/>
          </ac:spMkLst>
        </pc:spChg>
        <pc:spChg chg="add del">
          <ac:chgData name="Pavan" userId="a56ee62c-0a7a-49b1-9aad-c8111707b3f2" providerId="ADAL" clId="{4F3F1952-5E22-4CF2-AF7B-D6343EC3771F}" dt="2025-06-26T12:34:09.053" v="139" actId="26606"/>
          <ac:spMkLst>
            <pc:docMk/>
            <pc:sldMk cId="233410096" sldId="257"/>
            <ac:spMk id="55" creationId="{8D55CBC6-D171-3138-B821-845FED7773C9}"/>
          </ac:spMkLst>
        </pc:spChg>
        <pc:spChg chg="add">
          <ac:chgData name="Pavan" userId="a56ee62c-0a7a-49b1-9aad-c8111707b3f2" providerId="ADAL" clId="{4F3F1952-5E22-4CF2-AF7B-D6343EC3771F}" dt="2025-06-26T12:34:09.059" v="140" actId="26606"/>
          <ac:spMkLst>
            <pc:docMk/>
            <pc:sldMk cId="233410096" sldId="257"/>
            <ac:spMk id="58" creationId="{E49D7415-2F11-44C2-B6AA-13A25B6814B9}"/>
          </ac:spMkLst>
        </pc:spChg>
        <pc:spChg chg="add mod">
          <ac:chgData name="Pavan" userId="a56ee62c-0a7a-49b1-9aad-c8111707b3f2" providerId="ADAL" clId="{4F3F1952-5E22-4CF2-AF7B-D6343EC3771F}" dt="2025-06-26T12:34:58.096" v="154" actId="207"/>
          <ac:spMkLst>
            <pc:docMk/>
            <pc:sldMk cId="233410096" sldId="257"/>
            <ac:spMk id="60" creationId="{8D55CBC6-D171-3138-B821-845FED7773C9}"/>
          </ac:spMkLst>
        </pc:spChg>
        <pc:graphicFrameChg chg="add del">
          <ac:chgData name="Pavan" userId="a56ee62c-0a7a-49b1-9aad-c8111707b3f2" providerId="ADAL" clId="{4F3F1952-5E22-4CF2-AF7B-D6343EC3771F}" dt="2025-06-26T12:33:53.828" v="127" actId="26606"/>
          <ac:graphicFrameMkLst>
            <pc:docMk/>
            <pc:sldMk cId="233410096" sldId="257"/>
            <ac:graphicFrameMk id="35" creationId="{5FFBF940-52C7-AF68-E462-3A7415638FFF}"/>
          </ac:graphicFrameMkLst>
        </pc:graphicFrameChg>
        <pc:graphicFrameChg chg="add del">
          <ac:chgData name="Pavan" userId="a56ee62c-0a7a-49b1-9aad-c8111707b3f2" providerId="ADAL" clId="{4F3F1952-5E22-4CF2-AF7B-D6343EC3771F}" dt="2025-06-26T12:33:56.170" v="129" actId="26606"/>
          <ac:graphicFrameMkLst>
            <pc:docMk/>
            <pc:sldMk cId="233410096" sldId="257"/>
            <ac:graphicFrameMk id="37" creationId="{E4C9DF2E-D186-C391-1F71-EC524407AC27}"/>
          </ac:graphicFrameMkLst>
        </pc:graphicFrameChg>
        <pc:graphicFrameChg chg="add del">
          <ac:chgData name="Pavan" userId="a56ee62c-0a7a-49b1-9aad-c8111707b3f2" providerId="ADAL" clId="{4F3F1952-5E22-4CF2-AF7B-D6343EC3771F}" dt="2025-06-26T12:33:59.875" v="131" actId="26606"/>
          <ac:graphicFrameMkLst>
            <pc:docMk/>
            <pc:sldMk cId="233410096" sldId="257"/>
            <ac:graphicFrameMk id="39" creationId="{5FFBF940-52C7-AF68-E462-3A7415638FFF}"/>
          </ac:graphicFrameMkLst>
        </pc:graphicFrameChg>
        <pc:picChg chg="add mod">
          <ac:chgData name="Pavan" userId="a56ee62c-0a7a-49b1-9aad-c8111707b3f2" providerId="ADAL" clId="{4F3F1952-5E22-4CF2-AF7B-D6343EC3771F}" dt="2025-06-26T12:35:33.156" v="160" actId="1076"/>
          <ac:picMkLst>
            <pc:docMk/>
            <pc:sldMk cId="233410096" sldId="257"/>
            <ac:picMk id="20" creationId="{FD3B2996-D66A-D4E4-EEB4-225D8581482E}"/>
          </ac:picMkLst>
        </pc:picChg>
        <pc:cxnChg chg="add del">
          <ac:chgData name="Pavan" userId="a56ee62c-0a7a-49b1-9aad-c8111707b3f2" providerId="ADAL" clId="{4F3F1952-5E22-4CF2-AF7B-D6343EC3771F}" dt="2025-06-26T12:30:23.360" v="86" actId="26606"/>
          <ac:cxnSpMkLst>
            <pc:docMk/>
            <pc:sldMk cId="233410096" sldId="257"/>
            <ac:cxnSpMk id="8" creationId="{F64F9B95-9045-48D2-B9F3-2927E98F54AA}"/>
          </ac:cxnSpMkLst>
        </pc:cxnChg>
        <pc:cxnChg chg="add del">
          <ac:chgData name="Pavan" userId="a56ee62c-0a7a-49b1-9aad-c8111707b3f2" providerId="ADAL" clId="{4F3F1952-5E22-4CF2-AF7B-D6343EC3771F}" dt="2025-06-26T12:30:23.375" v="87" actId="26606"/>
          <ac:cxnSpMkLst>
            <pc:docMk/>
            <pc:sldMk cId="233410096" sldId="257"/>
            <ac:cxnSpMk id="10" creationId="{085AA86F-6A4D-4BCB-A045-D992CDC2959B}"/>
          </ac:cxnSpMkLst>
        </pc:cxnChg>
        <pc:cxnChg chg="add del">
          <ac:chgData name="Pavan" userId="a56ee62c-0a7a-49b1-9aad-c8111707b3f2" providerId="ADAL" clId="{4F3F1952-5E22-4CF2-AF7B-D6343EC3771F}" dt="2025-06-26T12:30:23.375" v="87" actId="26606"/>
          <ac:cxnSpMkLst>
            <pc:docMk/>
            <pc:sldMk cId="233410096" sldId="257"/>
            <ac:cxnSpMk id="14" creationId="{9CA98CE3-81A7-4FFE-A047-9AA65998D877}"/>
          </ac:cxnSpMkLst>
        </pc:cxnChg>
        <pc:cxnChg chg="add del">
          <ac:chgData name="Pavan" userId="a56ee62c-0a7a-49b1-9aad-c8111707b3f2" providerId="ADAL" clId="{4F3F1952-5E22-4CF2-AF7B-D6343EC3771F}" dt="2025-06-26T12:30:23.375" v="87" actId="26606"/>
          <ac:cxnSpMkLst>
            <pc:docMk/>
            <pc:sldMk cId="233410096" sldId="257"/>
            <ac:cxnSpMk id="16" creationId="{18D91C2B-BDB9-49BE-9C44-E0CFE597ABFE}"/>
          </ac:cxnSpMkLst>
        </pc:cxnChg>
        <pc:cxnChg chg="add del">
          <ac:chgData name="Pavan" userId="a56ee62c-0a7a-49b1-9aad-c8111707b3f2" providerId="ADAL" clId="{4F3F1952-5E22-4CF2-AF7B-D6343EC3771F}" dt="2025-06-26T12:30:23.360" v="86" actId="26606"/>
          <ac:cxnSpMkLst>
            <pc:docMk/>
            <pc:sldMk cId="233410096" sldId="257"/>
            <ac:cxnSpMk id="21" creationId="{F64F9B95-9045-48D2-B9F3-2927E98F54AA}"/>
          </ac:cxnSpMkLst>
        </pc:cxnChg>
        <pc:cxnChg chg="add del">
          <ac:chgData name="Pavan" userId="a56ee62c-0a7a-49b1-9aad-c8111707b3f2" providerId="ADAL" clId="{4F3F1952-5E22-4CF2-AF7B-D6343EC3771F}" dt="2025-06-26T12:30:23.360" v="86" actId="26606"/>
          <ac:cxnSpMkLst>
            <pc:docMk/>
            <pc:sldMk cId="233410096" sldId="257"/>
            <ac:cxnSpMk id="23" creationId="{085AA86F-6A4D-4BCB-A045-D992CDC2959B}"/>
          </ac:cxnSpMkLst>
        </pc:cxnChg>
        <pc:cxnChg chg="add del">
          <ac:chgData name="Pavan" userId="a56ee62c-0a7a-49b1-9aad-c8111707b3f2" providerId="ADAL" clId="{4F3F1952-5E22-4CF2-AF7B-D6343EC3771F}" dt="2025-06-26T12:30:23.360" v="86" actId="26606"/>
          <ac:cxnSpMkLst>
            <pc:docMk/>
            <pc:sldMk cId="233410096" sldId="257"/>
            <ac:cxnSpMk id="27" creationId="{387FCC46-E00A-4909-585E-477262D4434D}"/>
          </ac:cxnSpMkLst>
        </pc:cxnChg>
        <pc:cxnChg chg="add del">
          <ac:chgData name="Pavan" userId="a56ee62c-0a7a-49b1-9aad-c8111707b3f2" providerId="ADAL" clId="{4F3F1952-5E22-4CF2-AF7B-D6343EC3771F}" dt="2025-06-26T12:34:09.059" v="140" actId="26606"/>
          <ac:cxnSpMkLst>
            <pc:docMk/>
            <pc:sldMk cId="233410096" sldId="257"/>
            <ac:cxnSpMk id="29" creationId="{EE2E603F-4A95-4FE8-BB06-211DFD75DBEF}"/>
          </ac:cxnSpMkLst>
        </pc:cxnChg>
        <pc:cxnChg chg="add del">
          <ac:chgData name="Pavan" userId="a56ee62c-0a7a-49b1-9aad-c8111707b3f2" providerId="ADAL" clId="{4F3F1952-5E22-4CF2-AF7B-D6343EC3771F}" dt="2025-06-26T12:34:09.059" v="140" actId="26606"/>
          <ac:cxnSpMkLst>
            <pc:docMk/>
            <pc:sldMk cId="233410096" sldId="257"/>
            <ac:cxnSpMk id="30" creationId="{F64F9B95-9045-48D2-B9F3-2927E98F54AA}"/>
          </ac:cxnSpMkLst>
        </pc:cxnChg>
        <pc:cxnChg chg="add del">
          <ac:chgData name="Pavan" userId="a56ee62c-0a7a-49b1-9aad-c8111707b3f2" providerId="ADAL" clId="{4F3F1952-5E22-4CF2-AF7B-D6343EC3771F}" dt="2025-06-26T12:34:09.059" v="140" actId="26606"/>
          <ac:cxnSpMkLst>
            <pc:docMk/>
            <pc:sldMk cId="233410096" sldId="257"/>
            <ac:cxnSpMk id="31" creationId="{A8E634B8-311A-4810-A5DB-7043D0280410}"/>
          </ac:cxnSpMkLst>
        </pc:cxnChg>
        <pc:cxnChg chg="add del">
          <ac:chgData name="Pavan" userId="a56ee62c-0a7a-49b1-9aad-c8111707b3f2" providerId="ADAL" clId="{4F3F1952-5E22-4CF2-AF7B-D6343EC3771F}" dt="2025-06-26T12:34:01.453" v="133" actId="26606"/>
          <ac:cxnSpMkLst>
            <pc:docMk/>
            <pc:sldMk cId="233410096" sldId="257"/>
            <ac:cxnSpMk id="40" creationId="{D2E57F3D-33BE-4306-87E6-245763719516}"/>
          </ac:cxnSpMkLst>
        </pc:cxnChg>
        <pc:cxnChg chg="add del">
          <ac:chgData name="Pavan" userId="a56ee62c-0a7a-49b1-9aad-c8111707b3f2" providerId="ADAL" clId="{4F3F1952-5E22-4CF2-AF7B-D6343EC3771F}" dt="2025-06-26T12:34:01.453" v="133" actId="26606"/>
          <ac:cxnSpMkLst>
            <pc:docMk/>
            <pc:sldMk cId="233410096" sldId="257"/>
            <ac:cxnSpMk id="42" creationId="{8E0104E4-99BC-494F-8342-F250828E574F}"/>
          </ac:cxnSpMkLst>
        </pc:cxnChg>
        <pc:cxnChg chg="add del">
          <ac:chgData name="Pavan" userId="a56ee62c-0a7a-49b1-9aad-c8111707b3f2" providerId="ADAL" clId="{4F3F1952-5E22-4CF2-AF7B-D6343EC3771F}" dt="2025-06-26T12:34:02.538" v="135" actId="26606"/>
          <ac:cxnSpMkLst>
            <pc:docMk/>
            <pc:sldMk cId="233410096" sldId="257"/>
            <ac:cxnSpMk id="45" creationId="{7D3DF08D-8EDA-0FB3-59D9-B692F2ADD1EA}"/>
          </ac:cxnSpMkLst>
        </pc:cxnChg>
        <pc:cxnChg chg="add del">
          <ac:chgData name="Pavan" userId="a56ee62c-0a7a-49b1-9aad-c8111707b3f2" providerId="ADAL" clId="{4F3F1952-5E22-4CF2-AF7B-D6343EC3771F}" dt="2025-06-26T12:34:07.663" v="137" actId="26606"/>
          <ac:cxnSpMkLst>
            <pc:docMk/>
            <pc:sldMk cId="233410096" sldId="257"/>
            <ac:cxnSpMk id="49" creationId="{D2E57F3D-33BE-4306-87E6-245763719516}"/>
          </ac:cxnSpMkLst>
        </pc:cxnChg>
        <pc:cxnChg chg="add del">
          <ac:chgData name="Pavan" userId="a56ee62c-0a7a-49b1-9aad-c8111707b3f2" providerId="ADAL" clId="{4F3F1952-5E22-4CF2-AF7B-D6343EC3771F}" dt="2025-06-26T12:34:09.053" v="139" actId="26606"/>
          <ac:cxnSpMkLst>
            <pc:docMk/>
            <pc:sldMk cId="233410096" sldId="257"/>
            <ac:cxnSpMk id="56" creationId="{6E0E8146-6E65-2E6C-0C86-547E3C925406}"/>
          </ac:cxnSpMkLst>
        </pc:cxnChg>
        <pc:cxnChg chg="add">
          <ac:chgData name="Pavan" userId="a56ee62c-0a7a-49b1-9aad-c8111707b3f2" providerId="ADAL" clId="{4F3F1952-5E22-4CF2-AF7B-D6343EC3771F}" dt="2025-06-26T12:34:09.059" v="140" actId="26606"/>
          <ac:cxnSpMkLst>
            <pc:docMk/>
            <pc:sldMk cId="233410096" sldId="257"/>
            <ac:cxnSpMk id="59" creationId="{D2E57F3D-33BE-4306-87E6-245763719516}"/>
          </ac:cxnSpMkLst>
        </pc:cxnChg>
      </pc:sldChg>
      <pc:sldChg chg="addSp delSp modSp new mod setBg modAnim">
        <pc:chgData name="Pavan" userId="a56ee62c-0a7a-49b1-9aad-c8111707b3f2" providerId="ADAL" clId="{4F3F1952-5E22-4CF2-AF7B-D6343EC3771F}" dt="2025-06-26T14:04:11.287" v="189"/>
        <pc:sldMkLst>
          <pc:docMk/>
          <pc:sldMk cId="612708653" sldId="258"/>
        </pc:sldMkLst>
        <pc:spChg chg="mod">
          <ac:chgData name="Pavan" userId="a56ee62c-0a7a-49b1-9aad-c8111707b3f2" providerId="ADAL" clId="{4F3F1952-5E22-4CF2-AF7B-D6343EC3771F}" dt="2025-06-26T14:02:50.490" v="186" actId="26606"/>
          <ac:spMkLst>
            <pc:docMk/>
            <pc:sldMk cId="612708653" sldId="258"/>
            <ac:spMk id="2" creationId="{D51C4682-FD6A-32C2-FDF4-7651E01B1D6F}"/>
          </ac:spMkLst>
        </pc:spChg>
        <pc:spChg chg="del">
          <ac:chgData name="Pavan" userId="a56ee62c-0a7a-49b1-9aad-c8111707b3f2" providerId="ADAL" clId="{4F3F1952-5E22-4CF2-AF7B-D6343EC3771F}" dt="2025-06-26T14:02:15.155" v="179"/>
          <ac:spMkLst>
            <pc:docMk/>
            <pc:sldMk cId="612708653" sldId="258"/>
            <ac:spMk id="3" creationId="{67387785-52A1-9E0B-9053-3946ABDEE04F}"/>
          </ac:spMkLst>
        </pc:spChg>
        <pc:spChg chg="add del mod">
          <ac:chgData name="Pavan" userId="a56ee62c-0a7a-49b1-9aad-c8111707b3f2" providerId="ADAL" clId="{4F3F1952-5E22-4CF2-AF7B-D6343EC3771F}" dt="2025-06-26T14:02:50.490" v="186" actId="26606"/>
          <ac:spMkLst>
            <pc:docMk/>
            <pc:sldMk cId="612708653" sldId="258"/>
            <ac:spMk id="4" creationId="{886B5918-ED2E-F52A-B229-BFDD6ED907C0}"/>
          </ac:spMkLst>
        </pc:spChg>
        <pc:spChg chg="add">
          <ac:chgData name="Pavan" userId="a56ee62c-0a7a-49b1-9aad-c8111707b3f2" providerId="ADAL" clId="{4F3F1952-5E22-4CF2-AF7B-D6343EC3771F}" dt="2025-06-26T14:02:50.490" v="186" actId="26606"/>
          <ac:spMkLst>
            <pc:docMk/>
            <pc:sldMk cId="612708653" sldId="258"/>
            <ac:spMk id="10" creationId="{F68B2C62-7648-4430-90D5-AE0F252AF113}"/>
          </ac:spMkLst>
        </pc:spChg>
        <pc:graphicFrameChg chg="add">
          <ac:chgData name="Pavan" userId="a56ee62c-0a7a-49b1-9aad-c8111707b3f2" providerId="ADAL" clId="{4F3F1952-5E22-4CF2-AF7B-D6343EC3771F}" dt="2025-06-26T14:02:50.490" v="186" actId="26606"/>
          <ac:graphicFrameMkLst>
            <pc:docMk/>
            <pc:sldMk cId="612708653" sldId="258"/>
            <ac:graphicFrameMk id="6" creationId="{4B0FB976-5054-6472-2858-0E2D08D5E4DC}"/>
          </ac:graphicFrameMkLst>
        </pc:graphicFrameChg>
        <pc:cxnChg chg="add">
          <ac:chgData name="Pavan" userId="a56ee62c-0a7a-49b1-9aad-c8111707b3f2" providerId="ADAL" clId="{4F3F1952-5E22-4CF2-AF7B-D6343EC3771F}" dt="2025-06-26T14:02:50.490" v="186" actId="26606"/>
          <ac:cxnSpMkLst>
            <pc:docMk/>
            <pc:sldMk cId="612708653" sldId="258"/>
            <ac:cxnSpMk id="12" creationId="{B75B4F83-6FDB-4998-8E11-31CE6E7040B7}"/>
          </ac:cxnSpMkLst>
        </pc:cxnChg>
        <pc:cxnChg chg="add">
          <ac:chgData name="Pavan" userId="a56ee62c-0a7a-49b1-9aad-c8111707b3f2" providerId="ADAL" clId="{4F3F1952-5E22-4CF2-AF7B-D6343EC3771F}" dt="2025-06-26T14:02:50.490" v="186" actId="26606"/>
          <ac:cxnSpMkLst>
            <pc:docMk/>
            <pc:sldMk cId="612708653" sldId="258"/>
            <ac:cxnSpMk id="14" creationId="{B0794B99-5B9D-4B94-9505-1EDED76CD61F}"/>
          </ac:cxnSpMkLst>
        </pc:cxnChg>
      </pc:sldChg>
      <pc:sldChg chg="new del">
        <pc:chgData name="Pavan" userId="a56ee62c-0a7a-49b1-9aad-c8111707b3f2" providerId="ADAL" clId="{4F3F1952-5E22-4CF2-AF7B-D6343EC3771F}" dt="2025-06-26T12:32:00.487" v="110" actId="680"/>
        <pc:sldMkLst>
          <pc:docMk/>
          <pc:sldMk cId="3731869715" sldId="258"/>
        </pc:sldMkLst>
      </pc:sldChg>
      <pc:sldChg chg="addSp delSp modSp new mod setBg modAnim setClrOvrMap">
        <pc:chgData name="Pavan" userId="a56ee62c-0a7a-49b1-9aad-c8111707b3f2" providerId="ADAL" clId="{4F3F1952-5E22-4CF2-AF7B-D6343EC3771F}" dt="2025-06-27T20:25:22.295" v="244"/>
        <pc:sldMkLst>
          <pc:docMk/>
          <pc:sldMk cId="4216098352" sldId="259"/>
        </pc:sldMkLst>
        <pc:spChg chg="mod">
          <ac:chgData name="Pavan" userId="a56ee62c-0a7a-49b1-9aad-c8111707b3f2" providerId="ADAL" clId="{4F3F1952-5E22-4CF2-AF7B-D6343EC3771F}" dt="2025-06-27T20:23:48.843" v="220" actId="207"/>
          <ac:spMkLst>
            <pc:docMk/>
            <pc:sldMk cId="4216098352" sldId="259"/>
            <ac:spMk id="2" creationId="{2D3A0E0B-D3AB-9C42-C3E6-6BCA9889B722}"/>
          </ac:spMkLst>
        </pc:spChg>
        <pc:spChg chg="del">
          <ac:chgData name="Pavan" userId="a56ee62c-0a7a-49b1-9aad-c8111707b3f2" providerId="ADAL" clId="{4F3F1952-5E22-4CF2-AF7B-D6343EC3771F}" dt="2025-06-27T20:22:16.016" v="191"/>
          <ac:spMkLst>
            <pc:docMk/>
            <pc:sldMk cId="4216098352" sldId="259"/>
            <ac:spMk id="3" creationId="{0E1560B2-E9F5-920A-2C70-E089958C1EAC}"/>
          </ac:spMkLst>
        </pc:spChg>
        <pc:spChg chg="add del mod">
          <ac:chgData name="Pavan" userId="a56ee62c-0a7a-49b1-9aad-c8111707b3f2" providerId="ADAL" clId="{4F3F1952-5E22-4CF2-AF7B-D6343EC3771F}" dt="2025-06-27T20:23:03.504" v="205" actId="26606"/>
          <ac:spMkLst>
            <pc:docMk/>
            <pc:sldMk cId="4216098352" sldId="259"/>
            <ac:spMk id="4" creationId="{7FD9B0D0-0D47-A049-73E7-AE05E4D66AF2}"/>
          </ac:spMkLst>
        </pc:spChg>
        <pc:spChg chg="add del">
          <ac:chgData name="Pavan" userId="a56ee62c-0a7a-49b1-9aad-c8111707b3f2" providerId="ADAL" clId="{4F3F1952-5E22-4CF2-AF7B-D6343EC3771F}" dt="2025-06-27T20:22:56.405" v="202" actId="26606"/>
          <ac:spMkLst>
            <pc:docMk/>
            <pc:sldMk cId="4216098352" sldId="259"/>
            <ac:spMk id="10" creationId="{F68B2C62-7648-4430-90D5-AE0F252AF113}"/>
          </ac:spMkLst>
        </pc:spChg>
        <pc:spChg chg="add del">
          <ac:chgData name="Pavan" userId="a56ee62c-0a7a-49b1-9aad-c8111707b3f2" providerId="ADAL" clId="{4F3F1952-5E22-4CF2-AF7B-D6343EC3771F}" dt="2025-06-27T20:22:56.405" v="202" actId="26606"/>
          <ac:spMkLst>
            <pc:docMk/>
            <pc:sldMk cId="4216098352" sldId="259"/>
            <ac:spMk id="12" creationId="{19604516-F583-413C-8C0B-E7944F332B5A}"/>
          </ac:spMkLst>
        </pc:spChg>
        <pc:spChg chg="add del">
          <ac:chgData name="Pavan" userId="a56ee62c-0a7a-49b1-9aad-c8111707b3f2" providerId="ADAL" clId="{4F3F1952-5E22-4CF2-AF7B-D6343EC3771F}" dt="2025-06-27T20:23:03.477" v="204" actId="26606"/>
          <ac:spMkLst>
            <pc:docMk/>
            <pc:sldMk cId="4216098352" sldId="259"/>
            <ac:spMk id="16" creationId="{F68B2C62-7648-4430-90D5-AE0F252AF113}"/>
          </ac:spMkLst>
        </pc:spChg>
        <pc:spChg chg="add del">
          <ac:chgData name="Pavan" userId="a56ee62c-0a7a-49b1-9aad-c8111707b3f2" providerId="ADAL" clId="{4F3F1952-5E22-4CF2-AF7B-D6343EC3771F}" dt="2025-06-27T20:23:29.965" v="215" actId="26606"/>
          <ac:spMkLst>
            <pc:docMk/>
            <pc:sldMk cId="4216098352" sldId="259"/>
            <ac:spMk id="21" creationId="{F68B2C62-7648-4430-90D5-AE0F252AF113}"/>
          </ac:spMkLst>
        </pc:spChg>
        <pc:spChg chg="add del">
          <ac:chgData name="Pavan" userId="a56ee62c-0a7a-49b1-9aad-c8111707b3f2" providerId="ADAL" clId="{4F3F1952-5E22-4CF2-AF7B-D6343EC3771F}" dt="2025-06-27T20:23:23.650" v="208" actId="26606"/>
          <ac:spMkLst>
            <pc:docMk/>
            <pc:sldMk cId="4216098352" sldId="259"/>
            <ac:spMk id="28" creationId="{E49D7415-2F11-44C2-B6AA-13A25B6814B9}"/>
          </ac:spMkLst>
        </pc:spChg>
        <pc:spChg chg="add del">
          <ac:chgData name="Pavan" userId="a56ee62c-0a7a-49b1-9aad-c8111707b3f2" providerId="ADAL" clId="{4F3F1952-5E22-4CF2-AF7B-D6343EC3771F}" dt="2025-06-27T20:23:24.696" v="210" actId="26606"/>
          <ac:spMkLst>
            <pc:docMk/>
            <pc:sldMk cId="4216098352" sldId="259"/>
            <ac:spMk id="32" creationId="{E49D7415-2F11-44C2-B6AA-13A25B6814B9}"/>
          </ac:spMkLst>
        </pc:spChg>
        <pc:spChg chg="add del">
          <ac:chgData name="Pavan" userId="a56ee62c-0a7a-49b1-9aad-c8111707b3f2" providerId="ADAL" clId="{4F3F1952-5E22-4CF2-AF7B-D6343EC3771F}" dt="2025-06-27T20:23:28.531" v="212" actId="26606"/>
          <ac:spMkLst>
            <pc:docMk/>
            <pc:sldMk cId="4216098352" sldId="259"/>
            <ac:spMk id="34" creationId="{6BB6B482-ACCA-4938-8AEA-49D525C17221}"/>
          </ac:spMkLst>
        </pc:spChg>
        <pc:spChg chg="add del">
          <ac:chgData name="Pavan" userId="a56ee62c-0a7a-49b1-9aad-c8111707b3f2" providerId="ADAL" clId="{4F3F1952-5E22-4CF2-AF7B-D6343EC3771F}" dt="2025-06-27T20:23:28.531" v="212" actId="26606"/>
          <ac:spMkLst>
            <pc:docMk/>
            <pc:sldMk cId="4216098352" sldId="259"/>
            <ac:spMk id="38" creationId="{33E93247-6229-44AB-A550-739E971E690B}"/>
          </ac:spMkLst>
        </pc:spChg>
        <pc:spChg chg="add del">
          <ac:chgData name="Pavan" userId="a56ee62c-0a7a-49b1-9aad-c8111707b3f2" providerId="ADAL" clId="{4F3F1952-5E22-4CF2-AF7B-D6343EC3771F}" dt="2025-06-27T20:23:29.841" v="214" actId="26606"/>
          <ac:spMkLst>
            <pc:docMk/>
            <pc:sldMk cId="4216098352" sldId="259"/>
            <ac:spMk id="40" creationId="{E49D7415-2F11-44C2-B6AA-13A25B6814B9}"/>
          </ac:spMkLst>
        </pc:spChg>
        <pc:spChg chg="add">
          <ac:chgData name="Pavan" userId="a56ee62c-0a7a-49b1-9aad-c8111707b3f2" providerId="ADAL" clId="{4F3F1952-5E22-4CF2-AF7B-D6343EC3771F}" dt="2025-06-27T20:23:29.965" v="215" actId="26606"/>
          <ac:spMkLst>
            <pc:docMk/>
            <pc:sldMk cId="4216098352" sldId="259"/>
            <ac:spMk id="43" creationId="{E49D7415-2F11-44C2-B6AA-13A25B6814B9}"/>
          </ac:spMkLst>
        </pc:spChg>
        <pc:graphicFrameChg chg="add del">
          <ac:chgData name="Pavan" userId="a56ee62c-0a7a-49b1-9aad-c8111707b3f2" providerId="ADAL" clId="{4F3F1952-5E22-4CF2-AF7B-D6343EC3771F}" dt="2025-06-27T20:22:56.405" v="202" actId="26606"/>
          <ac:graphicFrameMkLst>
            <pc:docMk/>
            <pc:sldMk cId="4216098352" sldId="259"/>
            <ac:graphicFrameMk id="6" creationId="{BA8F7E31-E300-DF99-760F-709AF424C2AE}"/>
          </ac:graphicFrameMkLst>
        </pc:graphicFrameChg>
        <pc:graphicFrameChg chg="add del">
          <ac:chgData name="Pavan" userId="a56ee62c-0a7a-49b1-9aad-c8111707b3f2" providerId="ADAL" clId="{4F3F1952-5E22-4CF2-AF7B-D6343EC3771F}" dt="2025-06-27T20:23:03.477" v="204" actId="26606"/>
          <ac:graphicFrameMkLst>
            <pc:docMk/>
            <pc:sldMk cId="4216098352" sldId="259"/>
            <ac:graphicFrameMk id="19" creationId="{1B56003C-8523-7D72-A23F-CAFF3E5129C8}"/>
          </ac:graphicFrameMkLst>
        </pc:graphicFrameChg>
        <pc:graphicFrameChg chg="add mod modGraphic">
          <ac:chgData name="Pavan" userId="a56ee62c-0a7a-49b1-9aad-c8111707b3f2" providerId="ADAL" clId="{4F3F1952-5E22-4CF2-AF7B-D6343EC3771F}" dt="2025-06-27T20:25:22.295" v="244"/>
          <ac:graphicFrameMkLst>
            <pc:docMk/>
            <pc:sldMk cId="4216098352" sldId="259"/>
            <ac:graphicFrameMk id="23" creationId="{7C4F43E2-18F5-06BF-3CBC-575226D18EDF}"/>
          </ac:graphicFrameMkLst>
        </pc:graphicFrameChg>
        <pc:cxnChg chg="add del">
          <ac:chgData name="Pavan" userId="a56ee62c-0a7a-49b1-9aad-c8111707b3f2" providerId="ADAL" clId="{4F3F1952-5E22-4CF2-AF7B-D6343EC3771F}" dt="2025-06-27T20:22:56.405" v="202" actId="26606"/>
          <ac:cxnSpMkLst>
            <pc:docMk/>
            <pc:sldMk cId="4216098352" sldId="259"/>
            <ac:cxnSpMk id="14" creationId="{4BFD5B9F-5FB6-467D-83D5-DF82F1907354}"/>
          </ac:cxnSpMkLst>
        </pc:cxnChg>
        <pc:cxnChg chg="add del">
          <ac:chgData name="Pavan" userId="a56ee62c-0a7a-49b1-9aad-c8111707b3f2" providerId="ADAL" clId="{4F3F1952-5E22-4CF2-AF7B-D6343EC3771F}" dt="2025-06-27T20:23:03.477" v="204" actId="26606"/>
          <ac:cxnSpMkLst>
            <pc:docMk/>
            <pc:sldMk cId="4216098352" sldId="259"/>
            <ac:cxnSpMk id="17" creationId="{B75B4F83-6FDB-4998-8E11-31CE6E7040B7}"/>
          </ac:cxnSpMkLst>
        </pc:cxnChg>
        <pc:cxnChg chg="add del">
          <ac:chgData name="Pavan" userId="a56ee62c-0a7a-49b1-9aad-c8111707b3f2" providerId="ADAL" clId="{4F3F1952-5E22-4CF2-AF7B-D6343EC3771F}" dt="2025-06-27T20:23:03.477" v="204" actId="26606"/>
          <ac:cxnSpMkLst>
            <pc:docMk/>
            <pc:sldMk cId="4216098352" sldId="259"/>
            <ac:cxnSpMk id="18" creationId="{B0794B99-5B9D-4B94-9505-1EDED76CD61F}"/>
          </ac:cxnSpMkLst>
        </pc:cxnChg>
        <pc:cxnChg chg="add del">
          <ac:chgData name="Pavan" userId="a56ee62c-0a7a-49b1-9aad-c8111707b3f2" providerId="ADAL" clId="{4F3F1952-5E22-4CF2-AF7B-D6343EC3771F}" dt="2025-06-27T20:23:29.965" v="215" actId="26606"/>
          <ac:cxnSpMkLst>
            <pc:docMk/>
            <pc:sldMk cId="4216098352" sldId="259"/>
            <ac:cxnSpMk id="22" creationId="{4BFD5B9F-5FB6-467D-83D5-DF82F1907354}"/>
          </ac:cxnSpMkLst>
        </pc:cxnChg>
        <pc:cxnChg chg="add del">
          <ac:chgData name="Pavan" userId="a56ee62c-0a7a-49b1-9aad-c8111707b3f2" providerId="ADAL" clId="{4F3F1952-5E22-4CF2-AF7B-D6343EC3771F}" dt="2025-06-27T20:23:23.650" v="208" actId="26606"/>
          <ac:cxnSpMkLst>
            <pc:docMk/>
            <pc:sldMk cId="4216098352" sldId="259"/>
            <ac:cxnSpMk id="30" creationId="{4E495065-8864-87FB-2BCC-254769963EA4}"/>
          </ac:cxnSpMkLst>
        </pc:cxnChg>
        <pc:cxnChg chg="add del">
          <ac:chgData name="Pavan" userId="a56ee62c-0a7a-49b1-9aad-c8111707b3f2" providerId="ADAL" clId="{4F3F1952-5E22-4CF2-AF7B-D6343EC3771F}" dt="2025-06-27T20:23:24.696" v="210" actId="26606"/>
          <ac:cxnSpMkLst>
            <pc:docMk/>
            <pc:sldMk cId="4216098352" sldId="259"/>
            <ac:cxnSpMk id="33" creationId="{DD2C5D32-F3AB-467B-1AB6-2A9F325DA5EA}"/>
          </ac:cxnSpMkLst>
        </pc:cxnChg>
        <pc:cxnChg chg="add del">
          <ac:chgData name="Pavan" userId="a56ee62c-0a7a-49b1-9aad-c8111707b3f2" providerId="ADAL" clId="{4F3F1952-5E22-4CF2-AF7B-D6343EC3771F}" dt="2025-06-27T20:23:28.531" v="212" actId="26606"/>
          <ac:cxnSpMkLst>
            <pc:docMk/>
            <pc:sldMk cId="4216098352" sldId="259"/>
            <ac:cxnSpMk id="35" creationId="{F64F9B95-9045-48D2-B9F3-2927E98F54AA}"/>
          </ac:cxnSpMkLst>
        </pc:cxnChg>
        <pc:cxnChg chg="add del">
          <ac:chgData name="Pavan" userId="a56ee62c-0a7a-49b1-9aad-c8111707b3f2" providerId="ADAL" clId="{4F3F1952-5E22-4CF2-AF7B-D6343EC3771F}" dt="2025-06-27T20:23:28.531" v="212" actId="26606"/>
          <ac:cxnSpMkLst>
            <pc:docMk/>
            <pc:sldMk cId="4216098352" sldId="259"/>
            <ac:cxnSpMk id="36" creationId="{EE2E603F-4A95-4FE8-BB06-211DFD75DBEF}"/>
          </ac:cxnSpMkLst>
        </pc:cxnChg>
        <pc:cxnChg chg="add del">
          <ac:chgData name="Pavan" userId="a56ee62c-0a7a-49b1-9aad-c8111707b3f2" providerId="ADAL" clId="{4F3F1952-5E22-4CF2-AF7B-D6343EC3771F}" dt="2025-06-27T20:23:28.531" v="212" actId="26606"/>
          <ac:cxnSpMkLst>
            <pc:docMk/>
            <pc:sldMk cId="4216098352" sldId="259"/>
            <ac:cxnSpMk id="37" creationId="{085AA86F-6A4D-4BCB-A045-D992CDC2959B}"/>
          </ac:cxnSpMkLst>
        </pc:cxnChg>
        <pc:cxnChg chg="add del">
          <ac:chgData name="Pavan" userId="a56ee62c-0a7a-49b1-9aad-c8111707b3f2" providerId="ADAL" clId="{4F3F1952-5E22-4CF2-AF7B-D6343EC3771F}" dt="2025-06-27T20:23:29.841" v="214" actId="26606"/>
          <ac:cxnSpMkLst>
            <pc:docMk/>
            <pc:sldMk cId="4216098352" sldId="259"/>
            <ac:cxnSpMk id="41" creationId="{40ADC89C-EB4E-4AA5-ABBD-448BEC5FA3C4}"/>
          </ac:cxnSpMkLst>
        </pc:cxnChg>
        <pc:cxnChg chg="add">
          <ac:chgData name="Pavan" userId="a56ee62c-0a7a-49b1-9aad-c8111707b3f2" providerId="ADAL" clId="{4F3F1952-5E22-4CF2-AF7B-D6343EC3771F}" dt="2025-06-27T20:23:29.965" v="215" actId="26606"/>
          <ac:cxnSpMkLst>
            <pc:docMk/>
            <pc:sldMk cId="4216098352" sldId="259"/>
            <ac:cxnSpMk id="44" creationId="{D2E57F3D-33BE-4306-87E6-245763719516}"/>
          </ac:cxnSpMkLst>
        </pc:cxnChg>
        <pc:cxnChg chg="add">
          <ac:chgData name="Pavan" userId="a56ee62c-0a7a-49b1-9aad-c8111707b3f2" providerId="ADAL" clId="{4F3F1952-5E22-4CF2-AF7B-D6343EC3771F}" dt="2025-06-27T20:23:29.965" v="215" actId="26606"/>
          <ac:cxnSpMkLst>
            <pc:docMk/>
            <pc:sldMk cId="4216098352" sldId="259"/>
            <ac:cxnSpMk id="45" creationId="{8E0104E4-99BC-494F-8342-F250828E574F}"/>
          </ac:cxnSpMkLst>
        </pc:cxnChg>
      </pc:sldChg>
      <pc:sldChg chg="addSp delSp modSp new mod setBg">
        <pc:chgData name="Pavan" userId="a56ee62c-0a7a-49b1-9aad-c8111707b3f2" providerId="ADAL" clId="{4F3F1952-5E22-4CF2-AF7B-D6343EC3771F}" dt="2025-06-27T20:53:48.268" v="271" actId="1076"/>
        <pc:sldMkLst>
          <pc:docMk/>
          <pc:sldMk cId="2452134448" sldId="260"/>
        </pc:sldMkLst>
        <pc:spChg chg="mod">
          <ac:chgData name="Pavan" userId="a56ee62c-0a7a-49b1-9aad-c8111707b3f2" providerId="ADAL" clId="{4F3F1952-5E22-4CF2-AF7B-D6343EC3771F}" dt="2025-06-27T20:48:38.998" v="252" actId="26606"/>
          <ac:spMkLst>
            <pc:docMk/>
            <pc:sldMk cId="2452134448" sldId="260"/>
            <ac:spMk id="2" creationId="{2680DACA-83F7-878F-FC65-F07BFFAA5F10}"/>
          </ac:spMkLst>
        </pc:spChg>
        <pc:spChg chg="mod">
          <ac:chgData name="Pavan" userId="a56ee62c-0a7a-49b1-9aad-c8111707b3f2" providerId="ADAL" clId="{4F3F1952-5E22-4CF2-AF7B-D6343EC3771F}" dt="2025-06-27T20:48:38.998" v="252" actId="26606"/>
          <ac:spMkLst>
            <pc:docMk/>
            <pc:sldMk cId="2452134448" sldId="260"/>
            <ac:spMk id="3" creationId="{78EEFA3E-CB2A-5AAD-E2DE-0D7BC092140D}"/>
          </ac:spMkLst>
        </pc:spChg>
        <pc:spChg chg="add del mod">
          <ac:chgData name="Pavan" userId="a56ee62c-0a7a-49b1-9aad-c8111707b3f2" providerId="ADAL" clId="{4F3F1952-5E22-4CF2-AF7B-D6343EC3771F}" dt="2025-06-27T20:53:24.819" v="265" actId="12084"/>
          <ac:spMkLst>
            <pc:docMk/>
            <pc:sldMk cId="2452134448" sldId="260"/>
            <ac:spMk id="4" creationId="{088FA8DD-21CD-1F35-FFEB-2A2C46098358}"/>
          </ac:spMkLst>
        </pc:spChg>
        <pc:spChg chg="add del">
          <ac:chgData name="Pavan" userId="a56ee62c-0a7a-49b1-9aad-c8111707b3f2" providerId="ADAL" clId="{4F3F1952-5E22-4CF2-AF7B-D6343EC3771F}" dt="2025-06-27T20:48:38.998" v="252" actId="26606"/>
          <ac:spMkLst>
            <pc:docMk/>
            <pc:sldMk cId="2452134448" sldId="260"/>
            <ac:spMk id="8" creationId="{5F710FDB-0919-493E-8539-8240C23F1EB2}"/>
          </ac:spMkLst>
        </pc:spChg>
        <pc:spChg chg="add">
          <ac:chgData name="Pavan" userId="a56ee62c-0a7a-49b1-9aad-c8111707b3f2" providerId="ADAL" clId="{4F3F1952-5E22-4CF2-AF7B-D6343EC3771F}" dt="2025-06-27T20:48:38.998" v="252" actId="26606"/>
          <ac:spMkLst>
            <pc:docMk/>
            <pc:sldMk cId="2452134448" sldId="260"/>
            <ac:spMk id="17" creationId="{E49D7415-2F11-44C2-B6AA-13A25B6814B9}"/>
          </ac:spMkLst>
        </pc:spChg>
        <pc:graphicFrameChg chg="add mod">
          <ac:chgData name="Pavan" userId="a56ee62c-0a7a-49b1-9aad-c8111707b3f2" providerId="ADAL" clId="{4F3F1952-5E22-4CF2-AF7B-D6343EC3771F}" dt="2025-06-27T20:53:48.268" v="271" actId="1076"/>
          <ac:graphicFrameMkLst>
            <pc:docMk/>
            <pc:sldMk cId="2452134448" sldId="260"/>
            <ac:graphicFrameMk id="5" creationId="{6E433245-4050-94D3-DD36-AECD75E0A9FB}"/>
          </ac:graphicFrameMkLst>
        </pc:graphicFrameChg>
        <pc:picChg chg="add mod">
          <ac:chgData name="Pavan" userId="a56ee62c-0a7a-49b1-9aad-c8111707b3f2" providerId="ADAL" clId="{4F3F1952-5E22-4CF2-AF7B-D6343EC3771F}" dt="2025-06-27T20:52:08.042" v="254" actId="1076"/>
          <ac:picMkLst>
            <pc:docMk/>
            <pc:sldMk cId="2452134448" sldId="260"/>
            <ac:picMk id="14" creationId="{DCA53355-B6A3-82F4-F6D2-4DB5CD0F6E78}"/>
          </ac:picMkLst>
        </pc:picChg>
        <pc:cxnChg chg="add del">
          <ac:chgData name="Pavan" userId="a56ee62c-0a7a-49b1-9aad-c8111707b3f2" providerId="ADAL" clId="{4F3F1952-5E22-4CF2-AF7B-D6343EC3771F}" dt="2025-06-27T20:48:38.998" v="252" actId="26606"/>
          <ac:cxnSpMkLst>
            <pc:docMk/>
            <pc:sldMk cId="2452134448" sldId="260"/>
            <ac:cxnSpMk id="10" creationId="{033715A5-8048-453E-A44A-0F17BBB481A4}"/>
          </ac:cxnSpMkLst>
        </pc:cxnChg>
        <pc:cxnChg chg="add">
          <ac:chgData name="Pavan" userId="a56ee62c-0a7a-49b1-9aad-c8111707b3f2" providerId="ADAL" clId="{4F3F1952-5E22-4CF2-AF7B-D6343EC3771F}" dt="2025-06-27T20:48:38.998" v="252" actId="26606"/>
          <ac:cxnSpMkLst>
            <pc:docMk/>
            <pc:sldMk cId="2452134448" sldId="260"/>
            <ac:cxnSpMk id="19" creationId="{D2E57F3D-33BE-4306-87E6-245763719516}"/>
          </ac:cxnSpMkLst>
        </pc:cxnChg>
        <pc:cxnChg chg="add">
          <ac:chgData name="Pavan" userId="a56ee62c-0a7a-49b1-9aad-c8111707b3f2" providerId="ADAL" clId="{4F3F1952-5E22-4CF2-AF7B-D6343EC3771F}" dt="2025-06-27T20:48:38.998" v="252" actId="26606"/>
          <ac:cxnSpMkLst>
            <pc:docMk/>
            <pc:sldMk cId="2452134448" sldId="260"/>
            <ac:cxnSpMk id="21" creationId="{8E0104E4-99BC-494F-8342-F250828E574F}"/>
          </ac:cxnSpMkLst>
        </pc:cxnChg>
      </pc:sldChg>
      <pc:sldChg chg="addSp delSp modSp new mod setBg">
        <pc:chgData name="Pavan" userId="a56ee62c-0a7a-49b1-9aad-c8111707b3f2" providerId="ADAL" clId="{4F3F1952-5E22-4CF2-AF7B-D6343EC3771F}" dt="2025-06-27T21:05:48.286" v="301" actId="14100"/>
        <pc:sldMkLst>
          <pc:docMk/>
          <pc:sldMk cId="3631507092" sldId="261"/>
        </pc:sldMkLst>
        <pc:spChg chg="mod">
          <ac:chgData name="Pavan" userId="a56ee62c-0a7a-49b1-9aad-c8111707b3f2" providerId="ADAL" clId="{4F3F1952-5E22-4CF2-AF7B-D6343EC3771F}" dt="2025-06-27T21:05:09.248" v="291" actId="26606"/>
          <ac:spMkLst>
            <pc:docMk/>
            <pc:sldMk cId="3631507092" sldId="261"/>
            <ac:spMk id="2" creationId="{3B10DF51-F40F-2FC2-18A7-01E47B371E06}"/>
          </ac:spMkLst>
        </pc:spChg>
        <pc:spChg chg="del">
          <ac:chgData name="Pavan" userId="a56ee62c-0a7a-49b1-9aad-c8111707b3f2" providerId="ADAL" clId="{4F3F1952-5E22-4CF2-AF7B-D6343EC3771F}" dt="2025-06-27T21:03:37.597" v="279"/>
          <ac:spMkLst>
            <pc:docMk/>
            <pc:sldMk cId="3631507092" sldId="261"/>
            <ac:spMk id="3" creationId="{A7F9705D-10F7-ED9A-0764-A139C6203C2F}"/>
          </ac:spMkLst>
        </pc:spChg>
        <pc:spChg chg="add del mod">
          <ac:chgData name="Pavan" userId="a56ee62c-0a7a-49b1-9aad-c8111707b3f2" providerId="ADAL" clId="{4F3F1952-5E22-4CF2-AF7B-D6343EC3771F}" dt="2025-06-27T21:04:07.081" v="286" actId="26606"/>
          <ac:spMkLst>
            <pc:docMk/>
            <pc:sldMk cId="3631507092" sldId="261"/>
            <ac:spMk id="4" creationId="{0354C655-EAFF-E85D-C2D2-A9FB546E621D}"/>
          </ac:spMkLst>
        </pc:spChg>
        <pc:spChg chg="add del">
          <ac:chgData name="Pavan" userId="a56ee62c-0a7a-49b1-9aad-c8111707b3f2" providerId="ADAL" clId="{4F3F1952-5E22-4CF2-AF7B-D6343EC3771F}" dt="2025-06-27T21:05:09.248" v="291" actId="26606"/>
          <ac:spMkLst>
            <pc:docMk/>
            <pc:sldMk cId="3631507092" sldId="261"/>
            <ac:spMk id="10" creationId="{F68B2C62-7648-4430-90D5-AE0F252AF113}"/>
          </ac:spMkLst>
        </pc:spChg>
        <pc:spChg chg="add del">
          <ac:chgData name="Pavan" userId="a56ee62c-0a7a-49b1-9aad-c8111707b3f2" providerId="ADAL" clId="{4F3F1952-5E22-4CF2-AF7B-D6343EC3771F}" dt="2025-06-27T21:05:09.117" v="290" actId="26606"/>
          <ac:spMkLst>
            <pc:docMk/>
            <pc:sldMk cId="3631507092" sldId="261"/>
            <ac:spMk id="16" creationId="{F68B2C62-7648-4430-90D5-AE0F252AF113}"/>
          </ac:spMkLst>
        </pc:spChg>
        <pc:spChg chg="add del">
          <ac:chgData name="Pavan" userId="a56ee62c-0a7a-49b1-9aad-c8111707b3f2" providerId="ADAL" clId="{4F3F1952-5E22-4CF2-AF7B-D6343EC3771F}" dt="2025-06-27T21:04:58.624" v="288" actId="26606"/>
          <ac:spMkLst>
            <pc:docMk/>
            <pc:sldMk cId="3631507092" sldId="261"/>
            <ac:spMk id="19" creationId="{F68B2C62-7648-4430-90D5-AE0F252AF113}"/>
          </ac:spMkLst>
        </pc:spChg>
        <pc:spChg chg="add">
          <ac:chgData name="Pavan" userId="a56ee62c-0a7a-49b1-9aad-c8111707b3f2" providerId="ADAL" clId="{4F3F1952-5E22-4CF2-AF7B-D6343EC3771F}" dt="2025-06-27T21:05:09.248" v="291" actId="26606"/>
          <ac:spMkLst>
            <pc:docMk/>
            <pc:sldMk cId="3631507092" sldId="261"/>
            <ac:spMk id="20" creationId="{F68B2C62-7648-4430-90D5-AE0F252AF113}"/>
          </ac:spMkLst>
        </pc:spChg>
        <pc:spChg chg="add">
          <ac:chgData name="Pavan" userId="a56ee62c-0a7a-49b1-9aad-c8111707b3f2" providerId="ADAL" clId="{4F3F1952-5E22-4CF2-AF7B-D6343EC3771F}" dt="2025-06-27T21:05:09.248" v="291" actId="26606"/>
          <ac:spMkLst>
            <pc:docMk/>
            <pc:sldMk cId="3631507092" sldId="261"/>
            <ac:spMk id="22" creationId="{19604516-F583-413C-8C0B-E7944F332B5A}"/>
          </ac:spMkLst>
        </pc:spChg>
        <pc:graphicFrameChg chg="add mod modGraphic">
          <ac:chgData name="Pavan" userId="a56ee62c-0a7a-49b1-9aad-c8111707b3f2" providerId="ADAL" clId="{4F3F1952-5E22-4CF2-AF7B-D6343EC3771F}" dt="2025-06-27T21:05:48.286" v="301" actId="14100"/>
          <ac:graphicFrameMkLst>
            <pc:docMk/>
            <pc:sldMk cId="3631507092" sldId="261"/>
            <ac:graphicFrameMk id="6" creationId="{A22CA462-688E-844F-390F-3A207313CAC2}"/>
          </ac:graphicFrameMkLst>
        </pc:graphicFrameChg>
        <pc:cxnChg chg="add del">
          <ac:chgData name="Pavan" userId="a56ee62c-0a7a-49b1-9aad-c8111707b3f2" providerId="ADAL" clId="{4F3F1952-5E22-4CF2-AF7B-D6343EC3771F}" dt="2025-06-27T21:05:09.248" v="291" actId="26606"/>
          <ac:cxnSpMkLst>
            <pc:docMk/>
            <pc:sldMk cId="3631507092" sldId="261"/>
            <ac:cxnSpMk id="12" creationId="{AAD0195E-7F27-4D06-9427-0C121D721A14}"/>
          </ac:cxnSpMkLst>
        </pc:cxnChg>
        <pc:cxnChg chg="add del">
          <ac:chgData name="Pavan" userId="a56ee62c-0a7a-49b1-9aad-c8111707b3f2" providerId="ADAL" clId="{4F3F1952-5E22-4CF2-AF7B-D6343EC3771F}" dt="2025-06-27T21:05:09.248" v="291" actId="26606"/>
          <ac:cxnSpMkLst>
            <pc:docMk/>
            <pc:sldMk cId="3631507092" sldId="261"/>
            <ac:cxnSpMk id="14" creationId="{9D74C2FC-3228-4FC1-B97B-87AD35508D91}"/>
          </ac:cxnSpMkLst>
        </pc:cxnChg>
        <pc:cxnChg chg="add del">
          <ac:chgData name="Pavan" userId="a56ee62c-0a7a-49b1-9aad-c8111707b3f2" providerId="ADAL" clId="{4F3F1952-5E22-4CF2-AF7B-D6343EC3771F}" dt="2025-06-27T21:05:09.117" v="290" actId="26606"/>
          <ac:cxnSpMkLst>
            <pc:docMk/>
            <pc:sldMk cId="3631507092" sldId="261"/>
            <ac:cxnSpMk id="17" creationId="{4BFD5B9F-5FB6-467D-83D5-DF82F1907354}"/>
          </ac:cxnSpMkLst>
        </pc:cxnChg>
        <pc:cxnChg chg="add del">
          <ac:chgData name="Pavan" userId="a56ee62c-0a7a-49b1-9aad-c8111707b3f2" providerId="ADAL" clId="{4F3F1952-5E22-4CF2-AF7B-D6343EC3771F}" dt="2025-06-27T21:04:58.624" v="288" actId="26606"/>
          <ac:cxnSpMkLst>
            <pc:docMk/>
            <pc:sldMk cId="3631507092" sldId="261"/>
            <ac:cxnSpMk id="21" creationId="{AAD0195E-7F27-4D06-9427-0C121D721A14}"/>
          </ac:cxnSpMkLst>
        </pc:cxnChg>
        <pc:cxnChg chg="add del">
          <ac:chgData name="Pavan" userId="a56ee62c-0a7a-49b1-9aad-c8111707b3f2" providerId="ADAL" clId="{4F3F1952-5E22-4CF2-AF7B-D6343EC3771F}" dt="2025-06-27T21:04:58.624" v="288" actId="26606"/>
          <ac:cxnSpMkLst>
            <pc:docMk/>
            <pc:sldMk cId="3631507092" sldId="261"/>
            <ac:cxnSpMk id="23" creationId="{9D74C2FC-3228-4FC1-B97B-87AD35508D91}"/>
          </ac:cxnSpMkLst>
        </pc:cxnChg>
        <pc:cxnChg chg="add">
          <ac:chgData name="Pavan" userId="a56ee62c-0a7a-49b1-9aad-c8111707b3f2" providerId="ADAL" clId="{4F3F1952-5E22-4CF2-AF7B-D6343EC3771F}" dt="2025-06-27T21:05:09.248" v="291" actId="26606"/>
          <ac:cxnSpMkLst>
            <pc:docMk/>
            <pc:sldMk cId="3631507092" sldId="261"/>
            <ac:cxnSpMk id="24" creationId="{4BFD5B9F-5FB6-467D-83D5-DF82F1907354}"/>
          </ac:cxnSpMkLst>
        </pc:cxnChg>
      </pc:sldChg>
      <pc:sldChg chg="addSp delSp modSp new mod setBg modAnim">
        <pc:chgData name="Pavan" userId="a56ee62c-0a7a-49b1-9aad-c8111707b3f2" providerId="ADAL" clId="{4F3F1952-5E22-4CF2-AF7B-D6343EC3771F}" dt="2025-06-27T21:36:13.959" v="332"/>
        <pc:sldMkLst>
          <pc:docMk/>
          <pc:sldMk cId="2189027434" sldId="262"/>
        </pc:sldMkLst>
        <pc:spChg chg="mod">
          <ac:chgData name="Pavan" userId="a56ee62c-0a7a-49b1-9aad-c8111707b3f2" providerId="ADAL" clId="{4F3F1952-5E22-4CF2-AF7B-D6343EC3771F}" dt="2025-06-27T21:35:01.563" v="317" actId="1076"/>
          <ac:spMkLst>
            <pc:docMk/>
            <pc:sldMk cId="2189027434" sldId="262"/>
            <ac:spMk id="2" creationId="{76F4644C-9707-2026-2930-E4985AD8217F}"/>
          </ac:spMkLst>
        </pc:spChg>
        <pc:spChg chg="del">
          <ac:chgData name="Pavan" userId="a56ee62c-0a7a-49b1-9aad-c8111707b3f2" providerId="ADAL" clId="{4F3F1952-5E22-4CF2-AF7B-D6343EC3771F}" dt="2025-06-27T21:34:18.879" v="303"/>
          <ac:spMkLst>
            <pc:docMk/>
            <pc:sldMk cId="2189027434" sldId="262"/>
            <ac:spMk id="3" creationId="{67D82E45-307E-C035-7F50-05B43365B692}"/>
          </ac:spMkLst>
        </pc:spChg>
        <pc:spChg chg="add del mod">
          <ac:chgData name="Pavan" userId="a56ee62c-0a7a-49b1-9aad-c8111707b3f2" providerId="ADAL" clId="{4F3F1952-5E22-4CF2-AF7B-D6343EC3771F}" dt="2025-06-27T21:34:32.108" v="306" actId="26606"/>
          <ac:spMkLst>
            <pc:docMk/>
            <pc:sldMk cId="2189027434" sldId="262"/>
            <ac:spMk id="4" creationId="{331777A4-20B5-6BF0-3304-CAB1FD06039E}"/>
          </ac:spMkLst>
        </pc:spChg>
        <pc:spChg chg="add">
          <ac:chgData name="Pavan" userId="a56ee62c-0a7a-49b1-9aad-c8111707b3f2" providerId="ADAL" clId="{4F3F1952-5E22-4CF2-AF7B-D6343EC3771F}" dt="2025-06-27T21:34:32.108" v="306" actId="26606"/>
          <ac:spMkLst>
            <pc:docMk/>
            <pc:sldMk cId="2189027434" sldId="262"/>
            <ac:spMk id="10" creationId="{F68B2C62-7648-4430-90D5-AE0F252AF113}"/>
          </ac:spMkLst>
        </pc:spChg>
        <pc:graphicFrameChg chg="add mod modGraphic">
          <ac:chgData name="Pavan" userId="a56ee62c-0a7a-49b1-9aad-c8111707b3f2" providerId="ADAL" clId="{4F3F1952-5E22-4CF2-AF7B-D6343EC3771F}" dt="2025-06-27T21:35:47.674" v="329"/>
          <ac:graphicFrameMkLst>
            <pc:docMk/>
            <pc:sldMk cId="2189027434" sldId="262"/>
            <ac:graphicFrameMk id="6" creationId="{DF018E18-C8FF-38FF-90B7-B9E29EF7B333}"/>
          </ac:graphicFrameMkLst>
        </pc:graphicFrameChg>
        <pc:cxnChg chg="add">
          <ac:chgData name="Pavan" userId="a56ee62c-0a7a-49b1-9aad-c8111707b3f2" providerId="ADAL" clId="{4F3F1952-5E22-4CF2-AF7B-D6343EC3771F}" dt="2025-06-27T21:34:32.108" v="306" actId="26606"/>
          <ac:cxnSpMkLst>
            <pc:docMk/>
            <pc:sldMk cId="2189027434" sldId="262"/>
            <ac:cxnSpMk id="12" creationId="{B75B4F83-6FDB-4998-8E11-31CE6E7040B7}"/>
          </ac:cxnSpMkLst>
        </pc:cxnChg>
        <pc:cxnChg chg="add">
          <ac:chgData name="Pavan" userId="a56ee62c-0a7a-49b1-9aad-c8111707b3f2" providerId="ADAL" clId="{4F3F1952-5E22-4CF2-AF7B-D6343EC3771F}" dt="2025-06-27T21:34:32.108" v="306" actId="26606"/>
          <ac:cxnSpMkLst>
            <pc:docMk/>
            <pc:sldMk cId="2189027434" sldId="262"/>
            <ac:cxnSpMk id="14" creationId="{B0794B99-5B9D-4B94-9505-1EDED76CD61F}"/>
          </ac:cxnSpMkLst>
        </pc:cxnChg>
      </pc:sldChg>
      <pc:sldChg chg="addSp delSp modSp new mod modAnim">
        <pc:chgData name="Pavan" userId="a56ee62c-0a7a-49b1-9aad-c8111707b3f2" providerId="ADAL" clId="{4F3F1952-5E22-4CF2-AF7B-D6343EC3771F}" dt="2025-06-27T21:41:43.921" v="373" actId="1076"/>
        <pc:sldMkLst>
          <pc:docMk/>
          <pc:sldMk cId="2078093183" sldId="263"/>
        </pc:sldMkLst>
        <pc:spChg chg="mod">
          <ac:chgData name="Pavan" userId="a56ee62c-0a7a-49b1-9aad-c8111707b3f2" providerId="ADAL" clId="{4F3F1952-5E22-4CF2-AF7B-D6343EC3771F}" dt="2025-06-27T21:39:50.896" v="340"/>
          <ac:spMkLst>
            <pc:docMk/>
            <pc:sldMk cId="2078093183" sldId="263"/>
            <ac:spMk id="2" creationId="{B2E7007D-8CE9-504B-285C-E2C67BF6D906}"/>
          </ac:spMkLst>
        </pc:spChg>
        <pc:spChg chg="del">
          <ac:chgData name="Pavan" userId="a56ee62c-0a7a-49b1-9aad-c8111707b3f2" providerId="ADAL" clId="{4F3F1952-5E22-4CF2-AF7B-D6343EC3771F}" dt="2025-06-27T21:39:19.313" v="334"/>
          <ac:spMkLst>
            <pc:docMk/>
            <pc:sldMk cId="2078093183" sldId="263"/>
            <ac:spMk id="3" creationId="{CD44379F-7828-6F5F-102C-87F088542424}"/>
          </ac:spMkLst>
        </pc:spChg>
        <pc:spChg chg="add mod">
          <ac:chgData name="Pavan" userId="a56ee62c-0a7a-49b1-9aad-c8111707b3f2" providerId="ADAL" clId="{4F3F1952-5E22-4CF2-AF7B-D6343EC3771F}" dt="2025-06-27T21:41:43.921" v="373" actId="1076"/>
          <ac:spMkLst>
            <pc:docMk/>
            <pc:sldMk cId="2078093183" sldId="263"/>
            <ac:spMk id="4" creationId="{5B492691-DB7B-6E78-1C11-14F2AC976335}"/>
          </ac:spMkLst>
        </pc:spChg>
      </pc:sldChg>
      <pc:sldChg chg="modSp add mod ord">
        <pc:chgData name="Pavan" userId="a56ee62c-0a7a-49b1-9aad-c8111707b3f2" providerId="ADAL" clId="{4F3F1952-5E22-4CF2-AF7B-D6343EC3771F}" dt="2025-06-27T21:42:00.439" v="384" actId="404"/>
        <pc:sldMkLst>
          <pc:docMk/>
          <pc:sldMk cId="3340377242" sldId="264"/>
        </pc:sldMkLst>
        <pc:spChg chg="mod">
          <ac:chgData name="Pavan" userId="a56ee62c-0a7a-49b1-9aad-c8111707b3f2" providerId="ADAL" clId="{4F3F1952-5E22-4CF2-AF7B-D6343EC3771F}" dt="2025-06-27T21:41:48.544" v="376" actId="27636"/>
          <ac:spMkLst>
            <pc:docMk/>
            <pc:sldMk cId="3340377242" sldId="264"/>
            <ac:spMk id="2" creationId="{6D261BA8-53E2-F930-61D0-BF8D9F6B46DA}"/>
          </ac:spMkLst>
        </pc:spChg>
        <pc:spChg chg="mod">
          <ac:chgData name="Pavan" userId="a56ee62c-0a7a-49b1-9aad-c8111707b3f2" providerId="ADAL" clId="{4F3F1952-5E22-4CF2-AF7B-D6343EC3771F}" dt="2025-06-27T21:42:00.439" v="384" actId="404"/>
          <ac:spMkLst>
            <pc:docMk/>
            <pc:sldMk cId="3340377242" sldId="264"/>
            <ac:spMk id="4" creationId="{3C8A31C2-0008-532D-9AC9-D97B67C46A74}"/>
          </ac:spMkLst>
        </pc:spChg>
      </pc:sldChg>
      <pc:sldChg chg="modSp add mod addAnim delAnim modAnim">
        <pc:chgData name="Pavan" userId="a56ee62c-0a7a-49b1-9aad-c8111707b3f2" providerId="ADAL" clId="{4F3F1952-5E22-4CF2-AF7B-D6343EC3771F}" dt="2025-06-27T21:41:35.417" v="370" actId="1076"/>
        <pc:sldMkLst>
          <pc:docMk/>
          <pc:sldMk cId="1272803032" sldId="265"/>
        </pc:sldMkLst>
        <pc:spChg chg="mod">
          <ac:chgData name="Pavan" userId="a56ee62c-0a7a-49b1-9aad-c8111707b3f2" providerId="ADAL" clId="{4F3F1952-5E22-4CF2-AF7B-D6343EC3771F}" dt="2025-06-27T21:41:20.389" v="367" actId="27636"/>
          <ac:spMkLst>
            <pc:docMk/>
            <pc:sldMk cId="1272803032" sldId="265"/>
            <ac:spMk id="2" creationId="{39943319-22E3-40FA-08F3-3D3A472F6FBE}"/>
          </ac:spMkLst>
        </pc:spChg>
        <pc:spChg chg="mod">
          <ac:chgData name="Pavan" userId="a56ee62c-0a7a-49b1-9aad-c8111707b3f2" providerId="ADAL" clId="{4F3F1952-5E22-4CF2-AF7B-D6343EC3771F}" dt="2025-06-27T21:41:35.417" v="370" actId="1076"/>
          <ac:spMkLst>
            <pc:docMk/>
            <pc:sldMk cId="1272803032" sldId="265"/>
            <ac:spMk id="4" creationId="{A23B986B-6662-8434-08EA-687FC33AFEE2}"/>
          </ac:spMkLst>
        </pc:spChg>
      </pc:sldChg>
      <pc:sldChg chg="modSp add">
        <pc:chgData name="Pavan" userId="a56ee62c-0a7a-49b1-9aad-c8111707b3f2" providerId="ADAL" clId="{4F3F1952-5E22-4CF2-AF7B-D6343EC3771F}" dt="2025-06-27T21:42:50.345" v="392" actId="1076"/>
        <pc:sldMkLst>
          <pc:docMk/>
          <pc:sldMk cId="2650930367" sldId="266"/>
        </pc:sldMkLst>
        <pc:spChg chg="mod">
          <ac:chgData name="Pavan" userId="a56ee62c-0a7a-49b1-9aad-c8111707b3f2" providerId="ADAL" clId="{4F3F1952-5E22-4CF2-AF7B-D6343EC3771F}" dt="2025-06-27T21:42:27.505" v="386"/>
          <ac:spMkLst>
            <pc:docMk/>
            <pc:sldMk cId="2650930367" sldId="266"/>
            <ac:spMk id="2" creationId="{05D336AB-9A7F-1D41-C0B4-4AAD92E1FB50}"/>
          </ac:spMkLst>
        </pc:spChg>
        <pc:spChg chg="mod">
          <ac:chgData name="Pavan" userId="a56ee62c-0a7a-49b1-9aad-c8111707b3f2" providerId="ADAL" clId="{4F3F1952-5E22-4CF2-AF7B-D6343EC3771F}" dt="2025-06-27T21:42:50.345" v="392" actId="1076"/>
          <ac:spMkLst>
            <pc:docMk/>
            <pc:sldMk cId="2650930367" sldId="266"/>
            <ac:spMk id="4" creationId="{920AC95E-A407-1AD4-D43A-E889679440AF}"/>
          </ac:spMkLst>
        </pc:spChg>
      </pc:sldChg>
      <pc:sldChg chg="addSp delSp modSp new mod setBg modAnim">
        <pc:chgData name="Pavan" userId="a56ee62c-0a7a-49b1-9aad-c8111707b3f2" providerId="ADAL" clId="{4F3F1952-5E22-4CF2-AF7B-D6343EC3771F}" dt="2025-06-27T22:09:20.897" v="602"/>
        <pc:sldMkLst>
          <pc:docMk/>
          <pc:sldMk cId="880757743" sldId="267"/>
        </pc:sldMkLst>
        <pc:spChg chg="mod">
          <ac:chgData name="Pavan" userId="a56ee62c-0a7a-49b1-9aad-c8111707b3f2" providerId="ADAL" clId="{4F3F1952-5E22-4CF2-AF7B-D6343EC3771F}" dt="2025-06-27T22:03:23.502" v="504" actId="1076"/>
          <ac:spMkLst>
            <pc:docMk/>
            <pc:sldMk cId="880757743" sldId="267"/>
            <ac:spMk id="2" creationId="{07581E5B-C904-55C6-619F-B4A0912990F8}"/>
          </ac:spMkLst>
        </pc:spChg>
        <pc:spChg chg="del mod">
          <ac:chgData name="Pavan" userId="a56ee62c-0a7a-49b1-9aad-c8111707b3f2" providerId="ADAL" clId="{4F3F1952-5E22-4CF2-AF7B-D6343EC3771F}" dt="2025-06-27T22:03:13.767" v="500" actId="26606"/>
          <ac:spMkLst>
            <pc:docMk/>
            <pc:sldMk cId="880757743" sldId="267"/>
            <ac:spMk id="3" creationId="{E31E029C-D91B-5951-A81D-1A71079497FC}"/>
          </ac:spMkLst>
        </pc:spChg>
        <pc:spChg chg="add">
          <ac:chgData name="Pavan" userId="a56ee62c-0a7a-49b1-9aad-c8111707b3f2" providerId="ADAL" clId="{4F3F1952-5E22-4CF2-AF7B-D6343EC3771F}" dt="2025-06-27T21:58:06.412" v="410"/>
          <ac:spMkLst>
            <pc:docMk/>
            <pc:sldMk cId="880757743" sldId="267"/>
            <ac:spMk id="4" creationId="{CB0C18B6-6629-4626-07C2-330A5812F7B2}"/>
          </ac:spMkLst>
        </pc:spChg>
        <pc:spChg chg="add">
          <ac:chgData name="Pavan" userId="a56ee62c-0a7a-49b1-9aad-c8111707b3f2" providerId="ADAL" clId="{4F3F1952-5E22-4CF2-AF7B-D6343EC3771F}" dt="2025-06-27T22:03:13.767" v="500" actId="26606"/>
          <ac:spMkLst>
            <pc:docMk/>
            <pc:sldMk cId="880757743" sldId="267"/>
            <ac:spMk id="9" creationId="{F68B2C62-7648-4430-90D5-AE0F252AF113}"/>
          </ac:spMkLst>
        </pc:spChg>
        <pc:graphicFrameChg chg="add mod">
          <ac:chgData name="Pavan" userId="a56ee62c-0a7a-49b1-9aad-c8111707b3f2" providerId="ADAL" clId="{4F3F1952-5E22-4CF2-AF7B-D6343EC3771F}" dt="2025-06-27T22:07:00.916" v="577"/>
          <ac:graphicFrameMkLst>
            <pc:docMk/>
            <pc:sldMk cId="880757743" sldId="267"/>
            <ac:graphicFrameMk id="5" creationId="{AF5BEC28-F42B-AA60-DDCB-F64ED7631B58}"/>
          </ac:graphicFrameMkLst>
        </pc:graphicFrameChg>
        <pc:cxnChg chg="add">
          <ac:chgData name="Pavan" userId="a56ee62c-0a7a-49b1-9aad-c8111707b3f2" providerId="ADAL" clId="{4F3F1952-5E22-4CF2-AF7B-D6343EC3771F}" dt="2025-06-27T22:03:13.767" v="500" actId="26606"/>
          <ac:cxnSpMkLst>
            <pc:docMk/>
            <pc:sldMk cId="880757743" sldId="267"/>
            <ac:cxnSpMk id="11" creationId="{B75B4F83-6FDB-4998-8E11-31CE6E7040B7}"/>
          </ac:cxnSpMkLst>
        </pc:cxnChg>
        <pc:cxnChg chg="add">
          <ac:chgData name="Pavan" userId="a56ee62c-0a7a-49b1-9aad-c8111707b3f2" providerId="ADAL" clId="{4F3F1952-5E22-4CF2-AF7B-D6343EC3771F}" dt="2025-06-27T22:03:13.767" v="500" actId="26606"/>
          <ac:cxnSpMkLst>
            <pc:docMk/>
            <pc:sldMk cId="880757743" sldId="267"/>
            <ac:cxnSpMk id="13" creationId="{B0794B99-5B9D-4B94-9505-1EDED76CD61F}"/>
          </ac:cxnSpMkLst>
        </pc:cxnChg>
      </pc:sldChg>
      <pc:sldChg chg="addSp delSp modSp add mod setBg modAnim">
        <pc:chgData name="Pavan" userId="a56ee62c-0a7a-49b1-9aad-c8111707b3f2" providerId="ADAL" clId="{4F3F1952-5E22-4CF2-AF7B-D6343EC3771F}" dt="2025-06-27T22:09:36.057" v="605"/>
        <pc:sldMkLst>
          <pc:docMk/>
          <pc:sldMk cId="4238353658" sldId="268"/>
        </pc:sldMkLst>
        <pc:spChg chg="mod">
          <ac:chgData name="Pavan" userId="a56ee62c-0a7a-49b1-9aad-c8111707b3f2" providerId="ADAL" clId="{4F3F1952-5E22-4CF2-AF7B-D6343EC3771F}" dt="2025-06-27T22:05:46.109" v="542" actId="1076"/>
          <ac:spMkLst>
            <pc:docMk/>
            <pc:sldMk cId="4238353658" sldId="268"/>
            <ac:spMk id="2" creationId="{91637B9C-1CB1-3F63-3217-B3AA36E3DD9B}"/>
          </ac:spMkLst>
        </pc:spChg>
        <pc:spChg chg="add del mod">
          <ac:chgData name="Pavan" userId="a56ee62c-0a7a-49b1-9aad-c8111707b3f2" providerId="ADAL" clId="{4F3F1952-5E22-4CF2-AF7B-D6343EC3771F}" dt="2025-06-27T22:03:41.281" v="507" actId="26606"/>
          <ac:spMkLst>
            <pc:docMk/>
            <pc:sldMk cId="4238353658" sldId="268"/>
            <ac:spMk id="3" creationId="{099429B9-972D-5510-0B1B-C31CB1AF2935}"/>
          </ac:spMkLst>
        </pc:spChg>
        <pc:spChg chg="add del">
          <ac:chgData name="Pavan" userId="a56ee62c-0a7a-49b1-9aad-c8111707b3f2" providerId="ADAL" clId="{4F3F1952-5E22-4CF2-AF7B-D6343EC3771F}" dt="2025-06-27T22:03:59.327" v="508" actId="26606"/>
          <ac:spMkLst>
            <pc:docMk/>
            <pc:sldMk cId="4238353658" sldId="268"/>
            <ac:spMk id="9" creationId="{F68B2C62-7648-4430-90D5-AE0F252AF113}"/>
          </ac:spMkLst>
        </pc:spChg>
        <pc:spChg chg="add del">
          <ac:chgData name="Pavan" userId="a56ee62c-0a7a-49b1-9aad-c8111707b3f2" providerId="ADAL" clId="{4F3F1952-5E22-4CF2-AF7B-D6343EC3771F}" dt="2025-06-27T22:04:51.335" v="527" actId="26606"/>
          <ac:spMkLst>
            <pc:docMk/>
            <pc:sldMk cId="4238353658" sldId="268"/>
            <ac:spMk id="16" creationId="{F68B2C62-7648-4430-90D5-AE0F252AF113}"/>
          </ac:spMkLst>
        </pc:spChg>
        <pc:spChg chg="add">
          <ac:chgData name="Pavan" userId="a56ee62c-0a7a-49b1-9aad-c8111707b3f2" providerId="ADAL" clId="{4F3F1952-5E22-4CF2-AF7B-D6343EC3771F}" dt="2025-06-27T22:04:51.335" v="527" actId="26606"/>
          <ac:spMkLst>
            <pc:docMk/>
            <pc:sldMk cId="4238353658" sldId="268"/>
            <ac:spMk id="23" creationId="{F68B2C62-7648-4430-90D5-AE0F252AF113}"/>
          </ac:spMkLst>
        </pc:spChg>
        <pc:graphicFrameChg chg="add mod">
          <ac:chgData name="Pavan" userId="a56ee62c-0a7a-49b1-9aad-c8111707b3f2" providerId="ADAL" clId="{4F3F1952-5E22-4CF2-AF7B-D6343EC3771F}" dt="2025-06-27T22:01:57.378" v="471" actId="12084"/>
          <ac:graphicFrameMkLst>
            <pc:docMk/>
            <pc:sldMk cId="4238353658" sldId="268"/>
            <ac:graphicFrameMk id="4" creationId="{73A636EE-147E-C0F1-01B4-7CC33B320A7E}"/>
          </ac:graphicFrameMkLst>
        </pc:graphicFrameChg>
        <pc:graphicFrameChg chg="add mod modGraphic">
          <ac:chgData name="Pavan" userId="a56ee62c-0a7a-49b1-9aad-c8111707b3f2" providerId="ADAL" clId="{4F3F1952-5E22-4CF2-AF7B-D6343EC3771F}" dt="2025-06-27T22:06:29.012" v="559" actId="404"/>
          <ac:graphicFrameMkLst>
            <pc:docMk/>
            <pc:sldMk cId="4238353658" sldId="268"/>
            <ac:graphicFrameMk id="5" creationId="{6E842A10-BB8C-7334-B75A-B52DDC53C5A0}"/>
          </ac:graphicFrameMkLst>
        </pc:graphicFrameChg>
        <pc:cxnChg chg="add del">
          <ac:chgData name="Pavan" userId="a56ee62c-0a7a-49b1-9aad-c8111707b3f2" providerId="ADAL" clId="{4F3F1952-5E22-4CF2-AF7B-D6343EC3771F}" dt="2025-06-27T22:03:59.327" v="508" actId="26606"/>
          <ac:cxnSpMkLst>
            <pc:docMk/>
            <pc:sldMk cId="4238353658" sldId="268"/>
            <ac:cxnSpMk id="11" creationId="{9BB96FAB-CCBF-4D1E-9D0D-B038ACC29BD0}"/>
          </ac:cxnSpMkLst>
        </pc:cxnChg>
        <pc:cxnChg chg="add del">
          <ac:chgData name="Pavan" userId="a56ee62c-0a7a-49b1-9aad-c8111707b3f2" providerId="ADAL" clId="{4F3F1952-5E22-4CF2-AF7B-D6343EC3771F}" dt="2025-06-27T22:04:51.335" v="527" actId="26606"/>
          <ac:cxnSpMkLst>
            <pc:docMk/>
            <pc:sldMk cId="4238353658" sldId="268"/>
            <ac:cxnSpMk id="18" creationId="{9BB96FAB-CCBF-4D1E-9D0D-B038ACC29BD0}"/>
          </ac:cxnSpMkLst>
        </pc:cxnChg>
        <pc:cxnChg chg="add">
          <ac:chgData name="Pavan" userId="a56ee62c-0a7a-49b1-9aad-c8111707b3f2" providerId="ADAL" clId="{4F3F1952-5E22-4CF2-AF7B-D6343EC3771F}" dt="2025-06-27T22:04:51.335" v="527" actId="26606"/>
          <ac:cxnSpMkLst>
            <pc:docMk/>
            <pc:sldMk cId="4238353658" sldId="268"/>
            <ac:cxnSpMk id="25" creationId="{9BB96FAB-CCBF-4D1E-9D0D-B038ACC29BD0}"/>
          </ac:cxnSpMkLst>
        </pc:cxnChg>
      </pc:sldChg>
      <pc:sldChg chg="addSp delSp modSp add mod ord setBg modAnim setClrOvrMap">
        <pc:chgData name="Pavan" userId="a56ee62c-0a7a-49b1-9aad-c8111707b3f2" providerId="ADAL" clId="{4F3F1952-5E22-4CF2-AF7B-D6343EC3771F}" dt="2025-06-27T22:09:09.514" v="599"/>
        <pc:sldMkLst>
          <pc:docMk/>
          <pc:sldMk cId="2079768970" sldId="269"/>
        </pc:sldMkLst>
        <pc:spChg chg="mod">
          <ac:chgData name="Pavan" userId="a56ee62c-0a7a-49b1-9aad-c8111707b3f2" providerId="ADAL" clId="{4F3F1952-5E22-4CF2-AF7B-D6343EC3771F}" dt="2025-06-27T22:08:14.008" v="582" actId="27636"/>
          <ac:spMkLst>
            <pc:docMk/>
            <pc:sldMk cId="2079768970" sldId="269"/>
            <ac:spMk id="2" creationId="{036D4AC9-B44A-BE80-2C6B-AE015DC617BD}"/>
          </ac:spMkLst>
        </pc:spChg>
        <pc:spChg chg="mod">
          <ac:chgData name="Pavan" userId="a56ee62c-0a7a-49b1-9aad-c8111707b3f2" providerId="ADAL" clId="{4F3F1952-5E22-4CF2-AF7B-D6343EC3771F}" dt="2025-06-27T22:08:30.541" v="595" actId="14100"/>
          <ac:spMkLst>
            <pc:docMk/>
            <pc:sldMk cId="2079768970" sldId="269"/>
            <ac:spMk id="3" creationId="{31206111-9C68-27F7-D4DD-9659B5004F1E}"/>
          </ac:spMkLst>
        </pc:spChg>
        <pc:spChg chg="add del">
          <ac:chgData name="Pavan" userId="a56ee62c-0a7a-49b1-9aad-c8111707b3f2" providerId="ADAL" clId="{4F3F1952-5E22-4CF2-AF7B-D6343EC3771F}" dt="2025-06-27T22:08:11.335" v="579" actId="26606"/>
          <ac:spMkLst>
            <pc:docMk/>
            <pc:sldMk cId="2079768970" sldId="269"/>
            <ac:spMk id="12" creationId="{DEF92653-5D6D-47E6-8744-0DAF76E049C4}"/>
          </ac:spMkLst>
        </pc:spChg>
        <pc:spChg chg="add">
          <ac:chgData name="Pavan" userId="a56ee62c-0a7a-49b1-9aad-c8111707b3f2" providerId="ADAL" clId="{4F3F1952-5E22-4CF2-AF7B-D6343EC3771F}" dt="2025-06-27T22:08:11.345" v="580" actId="26606"/>
          <ac:spMkLst>
            <pc:docMk/>
            <pc:sldMk cId="2079768970" sldId="269"/>
            <ac:spMk id="20" creationId="{DEF92653-5D6D-47E6-8744-0DAF76E049C4}"/>
          </ac:spMkLst>
        </pc:spChg>
        <pc:cxnChg chg="add del">
          <ac:chgData name="Pavan" userId="a56ee62c-0a7a-49b1-9aad-c8111707b3f2" providerId="ADAL" clId="{4F3F1952-5E22-4CF2-AF7B-D6343EC3771F}" dt="2025-06-27T22:08:11.335" v="579" actId="26606"/>
          <ac:cxnSpMkLst>
            <pc:docMk/>
            <pc:sldMk cId="2079768970" sldId="269"/>
            <ac:cxnSpMk id="8" creationId="{F64F9B95-9045-48D2-B9F3-2927E98F54AA}"/>
          </ac:cxnSpMkLst>
        </pc:cxnChg>
        <pc:cxnChg chg="add del">
          <ac:chgData name="Pavan" userId="a56ee62c-0a7a-49b1-9aad-c8111707b3f2" providerId="ADAL" clId="{4F3F1952-5E22-4CF2-AF7B-D6343EC3771F}" dt="2025-06-27T22:08:11.335" v="579" actId="26606"/>
          <ac:cxnSpMkLst>
            <pc:docMk/>
            <pc:sldMk cId="2079768970" sldId="269"/>
            <ac:cxnSpMk id="10" creationId="{085AA86F-6A4D-4BCB-A045-D992CDC2959B}"/>
          </ac:cxnSpMkLst>
        </pc:cxnChg>
        <pc:cxnChg chg="add del">
          <ac:chgData name="Pavan" userId="a56ee62c-0a7a-49b1-9aad-c8111707b3f2" providerId="ADAL" clId="{4F3F1952-5E22-4CF2-AF7B-D6343EC3771F}" dt="2025-06-27T22:08:11.335" v="579" actId="26606"/>
          <ac:cxnSpMkLst>
            <pc:docMk/>
            <pc:sldMk cId="2079768970" sldId="269"/>
            <ac:cxnSpMk id="14" creationId="{21A926A9-9B62-48DD-A56E-C2E86029C28E}"/>
          </ac:cxnSpMkLst>
        </pc:cxnChg>
        <pc:cxnChg chg="add del">
          <ac:chgData name="Pavan" userId="a56ee62c-0a7a-49b1-9aad-c8111707b3f2" providerId="ADAL" clId="{4F3F1952-5E22-4CF2-AF7B-D6343EC3771F}" dt="2025-06-27T22:08:11.335" v="579" actId="26606"/>
          <ac:cxnSpMkLst>
            <pc:docMk/>
            <pc:sldMk cId="2079768970" sldId="269"/>
            <ac:cxnSpMk id="16" creationId="{F1D0CB6C-6FF5-4985-B4B9-2C276BBBFE2B}"/>
          </ac:cxnSpMkLst>
        </pc:cxnChg>
        <pc:cxnChg chg="add">
          <ac:chgData name="Pavan" userId="a56ee62c-0a7a-49b1-9aad-c8111707b3f2" providerId="ADAL" clId="{4F3F1952-5E22-4CF2-AF7B-D6343EC3771F}" dt="2025-06-27T22:08:11.345" v="580" actId="26606"/>
          <ac:cxnSpMkLst>
            <pc:docMk/>
            <pc:sldMk cId="2079768970" sldId="269"/>
            <ac:cxnSpMk id="18" creationId="{F64F9B95-9045-48D2-B9F3-2927E98F54AA}"/>
          </ac:cxnSpMkLst>
        </pc:cxnChg>
        <pc:cxnChg chg="add">
          <ac:chgData name="Pavan" userId="a56ee62c-0a7a-49b1-9aad-c8111707b3f2" providerId="ADAL" clId="{4F3F1952-5E22-4CF2-AF7B-D6343EC3771F}" dt="2025-06-27T22:08:11.345" v="580" actId="26606"/>
          <ac:cxnSpMkLst>
            <pc:docMk/>
            <pc:sldMk cId="2079768970" sldId="269"/>
            <ac:cxnSpMk id="19" creationId="{085AA86F-6A4D-4BCB-A045-D992CDC2959B}"/>
          </ac:cxnSpMkLst>
        </pc:cxnChg>
        <pc:cxnChg chg="add">
          <ac:chgData name="Pavan" userId="a56ee62c-0a7a-49b1-9aad-c8111707b3f2" providerId="ADAL" clId="{4F3F1952-5E22-4CF2-AF7B-D6343EC3771F}" dt="2025-06-27T22:08:11.345" v="580" actId="26606"/>
          <ac:cxnSpMkLst>
            <pc:docMk/>
            <pc:sldMk cId="2079768970" sldId="269"/>
            <ac:cxnSpMk id="21" creationId="{9CA98CE3-81A7-4FFE-A047-9AA65998D877}"/>
          </ac:cxnSpMkLst>
        </pc:cxnChg>
        <pc:cxnChg chg="add">
          <ac:chgData name="Pavan" userId="a56ee62c-0a7a-49b1-9aad-c8111707b3f2" providerId="ADAL" clId="{4F3F1952-5E22-4CF2-AF7B-D6343EC3771F}" dt="2025-06-27T22:08:11.345" v="580" actId="26606"/>
          <ac:cxnSpMkLst>
            <pc:docMk/>
            <pc:sldMk cId="2079768970" sldId="269"/>
            <ac:cxnSpMk id="22" creationId="{18D91C2B-BDB9-49BE-9C44-E0CFE597ABFE}"/>
          </ac:cxnSpMkLst>
        </pc:cxnChg>
      </pc:sldChg>
      <pc:sldMasterChg chg="del delSldLayout">
        <pc:chgData name="Pavan" userId="a56ee62c-0a7a-49b1-9aad-c8111707b3f2" providerId="ADAL" clId="{4F3F1952-5E22-4CF2-AF7B-D6343EC3771F}" dt="2025-06-23T20:11:09.506" v="43" actId="26606"/>
        <pc:sldMasterMkLst>
          <pc:docMk/>
          <pc:sldMasterMk cId="439193576" sldId="2147483648"/>
        </pc:sldMasterMkLst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246790778" sldId="2147483649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2350127848" sldId="2147483650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1491680174" sldId="2147483651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122077428" sldId="2147483652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3857634818" sldId="2147483653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2665075212" sldId="2147483654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1926636000" sldId="2147483655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3372699445" sldId="2147483656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881912437" sldId="2147483657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1100376469" sldId="2147483658"/>
          </pc:sldLayoutMkLst>
        </pc:sldLayoutChg>
        <pc:sldLayoutChg chg="del">
          <pc:chgData name="Pavan" userId="a56ee62c-0a7a-49b1-9aad-c8111707b3f2" providerId="ADAL" clId="{4F3F1952-5E22-4CF2-AF7B-D6343EC3771F}" dt="2025-06-23T20:11:09.506" v="43" actId="26606"/>
          <pc:sldLayoutMkLst>
            <pc:docMk/>
            <pc:sldMasterMk cId="439193576" sldId="2147483648"/>
            <pc:sldLayoutMk cId="4188130916" sldId="2147483659"/>
          </pc:sldLayoutMkLst>
        </pc:sldLayoutChg>
      </pc:sldMasterChg>
      <pc:sldMasterChg chg="add del replId addSldLayout delSldLayout">
        <pc:chgData name="Pavan" userId="a56ee62c-0a7a-49b1-9aad-c8111707b3f2" providerId="ADAL" clId="{4F3F1952-5E22-4CF2-AF7B-D6343EC3771F}" dt="2025-06-23T20:11:24.550" v="58" actId="26606"/>
        <pc:sldMasterMkLst>
          <pc:docMk/>
          <pc:sldMasterMk cId="917625323" sldId="2147483660"/>
        </pc:sldMasterMkLst>
        <pc:sldLayoutChg chg="add del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810423688" sldId="2147483661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631420537" sldId="2147483662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2277137603" sldId="2147483663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1033764502" sldId="2147483664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4054926796" sldId="2147483665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693269690" sldId="2147483666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3688098031" sldId="2147483667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4258043981" sldId="2147483668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3531259264" sldId="2147483669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2608306538" sldId="2147483670"/>
          </pc:sldLayoutMkLst>
        </pc:sldLayoutChg>
        <pc:sldLayoutChg chg="add del replId">
          <pc:chgData name="Pavan" userId="a56ee62c-0a7a-49b1-9aad-c8111707b3f2" providerId="ADAL" clId="{4F3F1952-5E22-4CF2-AF7B-D6343EC3771F}" dt="2025-06-23T20:11:24.550" v="58" actId="26606"/>
          <pc:sldLayoutMkLst>
            <pc:docMk/>
            <pc:sldMasterMk cId="917625323" sldId="2147483660"/>
            <pc:sldLayoutMk cId="3081363830" sldId="2147483671"/>
          </pc:sldLayoutMkLst>
        </pc:sldLayoutChg>
      </pc:sldMasterChg>
      <pc:sldMasterChg chg="add del addSldLayout delSldLayout">
        <pc:chgData name="Pavan" userId="a56ee62c-0a7a-49b1-9aad-c8111707b3f2" providerId="ADAL" clId="{4F3F1952-5E22-4CF2-AF7B-D6343EC3771F}" dt="2025-06-23T20:11:33.069" v="60" actId="26606"/>
        <pc:sldMasterMkLst>
          <pc:docMk/>
          <pc:sldMasterMk cId="2625817894" sldId="2147483695"/>
        </pc:sldMasterMkLst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4121329391" sldId="2147483684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2708014227" sldId="2147483685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1752235743" sldId="2147483686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2250584272" sldId="2147483687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4266052110" sldId="2147483688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2210605113" sldId="2147483689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3385451384" sldId="2147483690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100680364" sldId="2147483691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3809504382" sldId="2147483692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2355199669" sldId="2147483693"/>
          </pc:sldLayoutMkLst>
        </pc:sldLayoutChg>
        <pc:sldLayoutChg chg="add del">
          <pc:chgData name="Pavan" userId="a56ee62c-0a7a-49b1-9aad-c8111707b3f2" providerId="ADAL" clId="{4F3F1952-5E22-4CF2-AF7B-D6343EC3771F}" dt="2025-06-23T20:11:33.069" v="60" actId="26606"/>
          <pc:sldLayoutMkLst>
            <pc:docMk/>
            <pc:sldMasterMk cId="2625817894" sldId="2147483695"/>
            <pc:sldLayoutMk cId="3470132537" sldId="2147483694"/>
          </pc:sldLayoutMkLst>
        </pc:sldLayoutChg>
      </pc:sldMasterChg>
      <pc:sldMasterChg chg="add del addSldLayout delSldLayout">
        <pc:chgData name="Pavan" userId="a56ee62c-0a7a-49b1-9aad-c8111707b3f2" providerId="ADAL" clId="{4F3F1952-5E22-4CF2-AF7B-D6343EC3771F}" dt="2025-06-23T20:11:48.700" v="64" actId="26606"/>
        <pc:sldMasterMkLst>
          <pc:docMk/>
          <pc:sldMasterMk cId="869951476" sldId="2147483748"/>
        </pc:sldMasterMkLst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838946302" sldId="2147483737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85112168" sldId="2147483738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2300519627" sldId="2147483739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1733783149" sldId="2147483740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3921163634" sldId="2147483741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2400861222" sldId="2147483742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500634164" sldId="2147483743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1082588791" sldId="2147483744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2527137922" sldId="2147483745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4188062661" sldId="2147483746"/>
          </pc:sldLayoutMkLst>
        </pc:sldLayoutChg>
        <pc:sldLayoutChg chg="add del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869951476" sldId="2147483748"/>
            <pc:sldLayoutMk cId="1013393126" sldId="2147483747"/>
          </pc:sldLayoutMkLst>
        </pc:sldLayoutChg>
      </pc:sldMasterChg>
      <pc:sldMasterChg chg="add addSldLayout">
        <pc:chgData name="Pavan" userId="a56ee62c-0a7a-49b1-9aad-c8111707b3f2" providerId="ADAL" clId="{4F3F1952-5E22-4CF2-AF7B-D6343EC3771F}" dt="2025-06-23T20:11:48.700" v="64" actId="26606"/>
        <pc:sldMasterMkLst>
          <pc:docMk/>
          <pc:sldMasterMk cId="1258629902" sldId="2147483772"/>
        </pc:sldMasterMkLst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3392210140" sldId="2147483761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3038520819" sldId="2147483762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2470062583" sldId="2147483763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4051378766" sldId="2147483764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2338742902" sldId="2147483765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3752355522" sldId="2147483766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3792652116" sldId="2147483767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491260908" sldId="2147483768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1409243052" sldId="2147483769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2216000763" sldId="2147483770"/>
          </pc:sldLayoutMkLst>
        </pc:sldLayoutChg>
        <pc:sldLayoutChg chg="add">
          <pc:chgData name="Pavan" userId="a56ee62c-0a7a-49b1-9aad-c8111707b3f2" providerId="ADAL" clId="{4F3F1952-5E22-4CF2-AF7B-D6343EC3771F}" dt="2025-06-23T20:11:48.700" v="64" actId="26606"/>
          <pc:sldLayoutMkLst>
            <pc:docMk/>
            <pc:sldMasterMk cId="1258629902" sldId="2147483772"/>
            <pc:sldLayoutMk cId="170228749" sldId="2147483771"/>
          </pc:sldLayoutMkLst>
        </pc:sldLayoutChg>
      </pc:sldMasterChg>
      <pc:sldMasterChg chg="add del addSldLayout delSldLayout">
        <pc:chgData name="Pavan" userId="a56ee62c-0a7a-49b1-9aad-c8111707b3f2" providerId="ADAL" clId="{4F3F1952-5E22-4CF2-AF7B-D6343EC3771F}" dt="2025-06-23T20:11:48.653" v="63" actId="26606"/>
        <pc:sldMasterMkLst>
          <pc:docMk/>
          <pc:sldMasterMk cId="3237755678" sldId="2147483785"/>
        </pc:sldMasterMkLst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2238071999" sldId="2147483774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1581593227" sldId="2147483775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3327743857" sldId="2147483776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2438478438" sldId="2147483777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1200123096" sldId="2147483778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1058418121" sldId="2147483779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1094569744" sldId="2147483780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2792889880" sldId="2147483781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3903310578" sldId="2147483782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3805386465" sldId="2147483783"/>
          </pc:sldLayoutMkLst>
        </pc:sldLayoutChg>
        <pc:sldLayoutChg chg="add del">
          <pc:chgData name="Pavan" userId="a56ee62c-0a7a-49b1-9aad-c8111707b3f2" providerId="ADAL" clId="{4F3F1952-5E22-4CF2-AF7B-D6343EC3771F}" dt="2025-06-23T20:11:48.653" v="63" actId="26606"/>
          <pc:sldLayoutMkLst>
            <pc:docMk/>
            <pc:sldMasterMk cId="3237755678" sldId="2147483785"/>
            <pc:sldLayoutMk cId="2519745461" sldId="2147483784"/>
          </pc:sldLayoutMkLst>
        </pc:sldLayoutChg>
      </pc:sldMasterChg>
    </pc:docChg>
  </pc:docChgLst>
</pc:chgInfo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svg"/><Relationship Id="rId16" Type="http://schemas.openxmlformats.org/officeDocument/2006/relationships/image" Target="../media/image21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svg"/><Relationship Id="rId16" Type="http://schemas.openxmlformats.org/officeDocument/2006/relationships/image" Target="../media/image37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svg"/><Relationship Id="rId16" Type="http://schemas.openxmlformats.org/officeDocument/2006/relationships/image" Target="../media/image21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svg"/><Relationship Id="rId16" Type="http://schemas.openxmlformats.org/officeDocument/2006/relationships/image" Target="../media/image37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45EABE-9537-4705-BD90-C0CB51AB4743}" type="doc">
      <dgm:prSet loTypeId="urn:microsoft.com/office/officeart/2016/7/layout/VerticalHollowAction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93F0F45-2506-4E28-9691-7D42006A11E9}">
      <dgm:prSet/>
      <dgm:spPr/>
      <dgm:t>
        <a:bodyPr/>
        <a:lstStyle/>
        <a:p>
          <a:r>
            <a:rPr lang="en-US"/>
            <a:t>Start</a:t>
          </a:r>
        </a:p>
      </dgm:t>
    </dgm:pt>
    <dgm:pt modelId="{BE528301-4E56-4A2B-B691-471D3DD6C243}" type="parTrans" cxnId="{A2DE4830-B6B5-4CFB-A950-7C91198979C0}">
      <dgm:prSet/>
      <dgm:spPr/>
      <dgm:t>
        <a:bodyPr/>
        <a:lstStyle/>
        <a:p>
          <a:endParaRPr lang="en-US"/>
        </a:p>
      </dgm:t>
    </dgm:pt>
    <dgm:pt modelId="{4E958BBE-A669-4EF0-829B-CD27E6C1804C}" type="sibTrans" cxnId="{A2DE4830-B6B5-4CFB-A950-7C91198979C0}">
      <dgm:prSet/>
      <dgm:spPr/>
      <dgm:t>
        <a:bodyPr/>
        <a:lstStyle/>
        <a:p>
          <a:endParaRPr lang="en-US"/>
        </a:p>
      </dgm:t>
    </dgm:pt>
    <dgm:pt modelId="{7D0BECD2-05B0-4585-A48C-CDF26363270A}">
      <dgm:prSet/>
      <dgm:spPr/>
      <dgm:t>
        <a:bodyPr/>
        <a:lstStyle/>
        <a:p>
          <a:r>
            <a:rPr lang="en-US"/>
            <a:t>Start with a clear, short prompt – show output fast</a:t>
          </a:r>
        </a:p>
      </dgm:t>
    </dgm:pt>
    <dgm:pt modelId="{B4D2E158-A222-4572-95FC-E8E558D50D37}" type="parTrans" cxnId="{CC17ACBD-678E-4CB3-968E-3DE487E545D4}">
      <dgm:prSet/>
      <dgm:spPr/>
      <dgm:t>
        <a:bodyPr/>
        <a:lstStyle/>
        <a:p>
          <a:endParaRPr lang="en-US"/>
        </a:p>
      </dgm:t>
    </dgm:pt>
    <dgm:pt modelId="{D3DD2F0C-4A3B-44C3-8809-4313201BF20E}" type="sibTrans" cxnId="{CC17ACBD-678E-4CB3-968E-3DE487E545D4}">
      <dgm:prSet/>
      <dgm:spPr/>
      <dgm:t>
        <a:bodyPr/>
        <a:lstStyle/>
        <a:p>
          <a:endParaRPr lang="en-US"/>
        </a:p>
      </dgm:t>
    </dgm:pt>
    <dgm:pt modelId="{EA496041-424D-4FD2-AFA9-0F132A862621}">
      <dgm:prSet/>
      <dgm:spPr/>
      <dgm:t>
        <a:bodyPr/>
        <a:lstStyle/>
        <a:p>
          <a:r>
            <a:rPr lang="en-US"/>
            <a:t>Narrate</a:t>
          </a:r>
        </a:p>
      </dgm:t>
    </dgm:pt>
    <dgm:pt modelId="{01DCD812-3D9F-42ED-A33C-5EF4055FB918}" type="parTrans" cxnId="{C406ED02-8F33-48A2-B38A-660E1753C2CC}">
      <dgm:prSet/>
      <dgm:spPr/>
      <dgm:t>
        <a:bodyPr/>
        <a:lstStyle/>
        <a:p>
          <a:endParaRPr lang="en-US"/>
        </a:p>
      </dgm:t>
    </dgm:pt>
    <dgm:pt modelId="{71CFF0F4-25C8-48EA-8773-53E41246B245}" type="sibTrans" cxnId="{C406ED02-8F33-48A2-B38A-660E1753C2CC}">
      <dgm:prSet/>
      <dgm:spPr/>
      <dgm:t>
        <a:bodyPr/>
        <a:lstStyle/>
        <a:p>
          <a:endParaRPr lang="en-US"/>
        </a:p>
      </dgm:t>
    </dgm:pt>
    <dgm:pt modelId="{C9E2B485-306E-48B2-9962-D2778B04881F}">
      <dgm:prSet/>
      <dgm:spPr/>
      <dgm:t>
        <a:bodyPr/>
        <a:lstStyle/>
        <a:p>
          <a:r>
            <a:rPr lang="en-US"/>
            <a:t>Narrate your thinking live – “I’m asking it to do this because…”</a:t>
          </a:r>
        </a:p>
      </dgm:t>
    </dgm:pt>
    <dgm:pt modelId="{0FE5AAE0-183C-42BC-9B28-B5FE3A0522B6}" type="parTrans" cxnId="{E20E4E65-BBC2-441C-A46C-E744EAD8CC63}">
      <dgm:prSet/>
      <dgm:spPr/>
      <dgm:t>
        <a:bodyPr/>
        <a:lstStyle/>
        <a:p>
          <a:endParaRPr lang="en-US"/>
        </a:p>
      </dgm:t>
    </dgm:pt>
    <dgm:pt modelId="{1CB07C27-5E08-4B47-AA4A-BCB0AB0D9FC7}" type="sibTrans" cxnId="{E20E4E65-BBC2-441C-A46C-E744EAD8CC63}">
      <dgm:prSet/>
      <dgm:spPr/>
      <dgm:t>
        <a:bodyPr/>
        <a:lstStyle/>
        <a:p>
          <a:endParaRPr lang="en-US"/>
        </a:p>
      </dgm:t>
    </dgm:pt>
    <dgm:pt modelId="{987DA84E-3EC7-46D2-B3A2-8C4B53CB40FE}">
      <dgm:prSet/>
      <dgm:spPr/>
      <dgm:t>
        <a:bodyPr/>
        <a:lstStyle/>
        <a:p>
          <a:r>
            <a:rPr lang="en-US"/>
            <a:t>Make</a:t>
          </a:r>
        </a:p>
      </dgm:t>
    </dgm:pt>
    <dgm:pt modelId="{E3D7D5C5-F3F3-4939-B4DA-CFB0F067DDB0}" type="parTrans" cxnId="{30B306EE-D26F-48F7-B430-38466768CCA6}">
      <dgm:prSet/>
      <dgm:spPr/>
      <dgm:t>
        <a:bodyPr/>
        <a:lstStyle/>
        <a:p>
          <a:endParaRPr lang="en-US"/>
        </a:p>
      </dgm:t>
    </dgm:pt>
    <dgm:pt modelId="{2D446972-7E6A-4E2F-BDE7-2C259FECFC54}" type="sibTrans" cxnId="{30B306EE-D26F-48F7-B430-38466768CCA6}">
      <dgm:prSet/>
      <dgm:spPr/>
      <dgm:t>
        <a:bodyPr/>
        <a:lstStyle/>
        <a:p>
          <a:endParaRPr lang="en-US"/>
        </a:p>
      </dgm:t>
    </dgm:pt>
    <dgm:pt modelId="{49415AE5-F650-43A5-9934-761BE6D116E3}">
      <dgm:prSet/>
      <dgm:spPr/>
      <dgm:t>
        <a:bodyPr/>
        <a:lstStyle/>
        <a:p>
          <a:r>
            <a:rPr lang="en-US"/>
            <a:t>Make layout choices visually – don’t over-engineer</a:t>
          </a:r>
        </a:p>
      </dgm:t>
    </dgm:pt>
    <dgm:pt modelId="{E736D5B6-1599-49F0-9FCC-E885989E6583}" type="parTrans" cxnId="{5127D909-C551-4231-956A-34C530DB03B2}">
      <dgm:prSet/>
      <dgm:spPr/>
      <dgm:t>
        <a:bodyPr/>
        <a:lstStyle/>
        <a:p>
          <a:endParaRPr lang="en-US"/>
        </a:p>
      </dgm:t>
    </dgm:pt>
    <dgm:pt modelId="{32526B71-9604-4E80-868E-9C5B86AD0416}" type="sibTrans" cxnId="{5127D909-C551-4231-956A-34C530DB03B2}">
      <dgm:prSet/>
      <dgm:spPr/>
      <dgm:t>
        <a:bodyPr/>
        <a:lstStyle/>
        <a:p>
          <a:endParaRPr lang="en-US"/>
        </a:p>
      </dgm:t>
    </dgm:pt>
    <dgm:pt modelId="{B8EA93BE-28FC-4356-BCD7-C5C7DEBCD370}">
      <dgm:prSet/>
      <dgm:spPr/>
      <dgm:t>
        <a:bodyPr/>
        <a:lstStyle/>
        <a:p>
          <a:r>
            <a:rPr lang="en-US"/>
            <a:t>Use</a:t>
          </a:r>
        </a:p>
      </dgm:t>
    </dgm:pt>
    <dgm:pt modelId="{E74A02FD-61D2-48DA-9149-07638436936E}" type="parTrans" cxnId="{A24E2158-7D00-4525-B75D-3DEE089D55EE}">
      <dgm:prSet/>
      <dgm:spPr/>
      <dgm:t>
        <a:bodyPr/>
        <a:lstStyle/>
        <a:p>
          <a:endParaRPr lang="en-US"/>
        </a:p>
      </dgm:t>
    </dgm:pt>
    <dgm:pt modelId="{1AA9F926-927C-4FF1-AB7F-413EC52F70C1}" type="sibTrans" cxnId="{A24E2158-7D00-4525-B75D-3DEE089D55EE}">
      <dgm:prSet/>
      <dgm:spPr/>
      <dgm:t>
        <a:bodyPr/>
        <a:lstStyle/>
        <a:p>
          <a:endParaRPr lang="en-US"/>
        </a:p>
      </dgm:t>
    </dgm:pt>
    <dgm:pt modelId="{58208D87-F6C3-4D18-BEE5-B15B7641B977}">
      <dgm:prSet/>
      <dgm:spPr/>
      <dgm:t>
        <a:bodyPr/>
        <a:lstStyle/>
        <a:p>
          <a:r>
            <a:rPr lang="en-US"/>
            <a:t>Use placeholder data – no need for real backends yet</a:t>
          </a:r>
        </a:p>
      </dgm:t>
    </dgm:pt>
    <dgm:pt modelId="{75AAADAC-C005-4EA5-917C-B02D4D2C9BEE}" type="parTrans" cxnId="{B6B80280-FC45-4D8D-BA0F-4616A44C24BF}">
      <dgm:prSet/>
      <dgm:spPr/>
      <dgm:t>
        <a:bodyPr/>
        <a:lstStyle/>
        <a:p>
          <a:endParaRPr lang="en-US"/>
        </a:p>
      </dgm:t>
    </dgm:pt>
    <dgm:pt modelId="{FE6EF179-CEB6-4E69-8B28-A3E183322832}" type="sibTrans" cxnId="{B6B80280-FC45-4D8D-BA0F-4616A44C24BF}">
      <dgm:prSet/>
      <dgm:spPr/>
      <dgm:t>
        <a:bodyPr/>
        <a:lstStyle/>
        <a:p>
          <a:endParaRPr lang="en-US"/>
        </a:p>
      </dgm:t>
    </dgm:pt>
    <dgm:pt modelId="{283D699E-3FA9-4E84-84AE-A7017BE9D2D1}">
      <dgm:prSet/>
      <dgm:spPr/>
      <dgm:t>
        <a:bodyPr/>
        <a:lstStyle/>
        <a:p>
          <a:r>
            <a:rPr lang="en-US"/>
            <a:t>Tweak</a:t>
          </a:r>
        </a:p>
      </dgm:t>
    </dgm:pt>
    <dgm:pt modelId="{D51F82A9-BD86-43F8-BD03-E9FD4AAA5E8A}" type="parTrans" cxnId="{433A7C3C-9C71-44CB-9A08-912ECAE4A585}">
      <dgm:prSet/>
      <dgm:spPr/>
      <dgm:t>
        <a:bodyPr/>
        <a:lstStyle/>
        <a:p>
          <a:endParaRPr lang="en-US"/>
        </a:p>
      </dgm:t>
    </dgm:pt>
    <dgm:pt modelId="{61FBA705-1D9E-4859-A394-39D729AC43A3}" type="sibTrans" cxnId="{433A7C3C-9C71-44CB-9A08-912ECAE4A585}">
      <dgm:prSet/>
      <dgm:spPr/>
      <dgm:t>
        <a:bodyPr/>
        <a:lstStyle/>
        <a:p>
          <a:endParaRPr lang="en-US"/>
        </a:p>
      </dgm:t>
    </dgm:pt>
    <dgm:pt modelId="{2D0EB4D4-7D45-47E3-8B60-73B55BA6C1E5}">
      <dgm:prSet/>
      <dgm:spPr/>
      <dgm:t>
        <a:bodyPr/>
        <a:lstStyle/>
        <a:p>
          <a:r>
            <a:rPr lang="en-US"/>
            <a:t>Tweak UI with a follow-up prompt – demonstrate iterative prompting</a:t>
          </a:r>
        </a:p>
      </dgm:t>
    </dgm:pt>
    <dgm:pt modelId="{CE4FFA23-07FB-49A4-A750-35EC499F3B64}" type="parTrans" cxnId="{6344328D-FDED-499F-B1A1-400A47C626D9}">
      <dgm:prSet/>
      <dgm:spPr/>
      <dgm:t>
        <a:bodyPr/>
        <a:lstStyle/>
        <a:p>
          <a:endParaRPr lang="en-US"/>
        </a:p>
      </dgm:t>
    </dgm:pt>
    <dgm:pt modelId="{8D7144CF-56F0-49BB-9E49-C0AA2EB58628}" type="sibTrans" cxnId="{6344328D-FDED-499F-B1A1-400A47C626D9}">
      <dgm:prSet/>
      <dgm:spPr/>
      <dgm:t>
        <a:bodyPr/>
        <a:lstStyle/>
        <a:p>
          <a:endParaRPr lang="en-US"/>
        </a:p>
      </dgm:t>
    </dgm:pt>
    <dgm:pt modelId="{53EA8B85-5AA4-4BAF-AFA5-134ED5EA5DBA}" type="pres">
      <dgm:prSet presAssocID="{9D45EABE-9537-4705-BD90-C0CB51AB4743}" presName="Name0" presStyleCnt="0">
        <dgm:presLayoutVars>
          <dgm:dir/>
          <dgm:animLvl val="lvl"/>
          <dgm:resizeHandles val="exact"/>
        </dgm:presLayoutVars>
      </dgm:prSet>
      <dgm:spPr/>
    </dgm:pt>
    <dgm:pt modelId="{70B5C838-9E81-483E-A032-458B60C6C733}" type="pres">
      <dgm:prSet presAssocID="{A93F0F45-2506-4E28-9691-7D42006A11E9}" presName="linNode" presStyleCnt="0"/>
      <dgm:spPr/>
    </dgm:pt>
    <dgm:pt modelId="{1B053E20-E51B-4FBF-A0F3-7B90C9D97333}" type="pres">
      <dgm:prSet presAssocID="{A93F0F45-2506-4E28-9691-7D42006A11E9}" presName="parentText" presStyleLbl="solidFgAcc1" presStyleIdx="0" presStyleCnt="5">
        <dgm:presLayoutVars>
          <dgm:chMax val="1"/>
          <dgm:bulletEnabled/>
        </dgm:presLayoutVars>
      </dgm:prSet>
      <dgm:spPr/>
    </dgm:pt>
    <dgm:pt modelId="{EAC584E3-D85C-4799-99F8-A99D3AC34EB2}" type="pres">
      <dgm:prSet presAssocID="{A93F0F45-2506-4E28-9691-7D42006A11E9}" presName="descendantText" presStyleLbl="alignNode1" presStyleIdx="0" presStyleCnt="5">
        <dgm:presLayoutVars>
          <dgm:bulletEnabled/>
        </dgm:presLayoutVars>
      </dgm:prSet>
      <dgm:spPr/>
    </dgm:pt>
    <dgm:pt modelId="{1B9E43CC-2D3B-454D-815A-34BEB92BFBFA}" type="pres">
      <dgm:prSet presAssocID="{4E958BBE-A669-4EF0-829B-CD27E6C1804C}" presName="sp" presStyleCnt="0"/>
      <dgm:spPr/>
    </dgm:pt>
    <dgm:pt modelId="{A79EF322-A599-4191-A133-190375A09023}" type="pres">
      <dgm:prSet presAssocID="{EA496041-424D-4FD2-AFA9-0F132A862621}" presName="linNode" presStyleCnt="0"/>
      <dgm:spPr/>
    </dgm:pt>
    <dgm:pt modelId="{CE91383D-EDDE-453B-AA30-792CF14C209B}" type="pres">
      <dgm:prSet presAssocID="{EA496041-424D-4FD2-AFA9-0F132A862621}" presName="parentText" presStyleLbl="solidFgAcc1" presStyleIdx="1" presStyleCnt="5">
        <dgm:presLayoutVars>
          <dgm:chMax val="1"/>
          <dgm:bulletEnabled/>
        </dgm:presLayoutVars>
      </dgm:prSet>
      <dgm:spPr/>
    </dgm:pt>
    <dgm:pt modelId="{39E583DC-D50F-49D0-8DB8-E4FFD64A14CA}" type="pres">
      <dgm:prSet presAssocID="{EA496041-424D-4FD2-AFA9-0F132A862621}" presName="descendantText" presStyleLbl="alignNode1" presStyleIdx="1" presStyleCnt="5">
        <dgm:presLayoutVars>
          <dgm:bulletEnabled/>
        </dgm:presLayoutVars>
      </dgm:prSet>
      <dgm:spPr/>
    </dgm:pt>
    <dgm:pt modelId="{C80CAC2A-8AE0-4835-862B-BB60761D638A}" type="pres">
      <dgm:prSet presAssocID="{71CFF0F4-25C8-48EA-8773-53E41246B245}" presName="sp" presStyleCnt="0"/>
      <dgm:spPr/>
    </dgm:pt>
    <dgm:pt modelId="{480570C5-9137-4C1D-8905-9BD201A84762}" type="pres">
      <dgm:prSet presAssocID="{987DA84E-3EC7-46D2-B3A2-8C4B53CB40FE}" presName="linNode" presStyleCnt="0"/>
      <dgm:spPr/>
    </dgm:pt>
    <dgm:pt modelId="{A0478BF2-EB1A-4304-B884-BB0B3D10FF58}" type="pres">
      <dgm:prSet presAssocID="{987DA84E-3EC7-46D2-B3A2-8C4B53CB40FE}" presName="parentText" presStyleLbl="solidFgAcc1" presStyleIdx="2" presStyleCnt="5">
        <dgm:presLayoutVars>
          <dgm:chMax val="1"/>
          <dgm:bulletEnabled/>
        </dgm:presLayoutVars>
      </dgm:prSet>
      <dgm:spPr/>
    </dgm:pt>
    <dgm:pt modelId="{164A930A-128A-4CA4-A025-A63AF28FF6FE}" type="pres">
      <dgm:prSet presAssocID="{987DA84E-3EC7-46D2-B3A2-8C4B53CB40FE}" presName="descendantText" presStyleLbl="alignNode1" presStyleIdx="2" presStyleCnt="5">
        <dgm:presLayoutVars>
          <dgm:bulletEnabled/>
        </dgm:presLayoutVars>
      </dgm:prSet>
      <dgm:spPr/>
    </dgm:pt>
    <dgm:pt modelId="{4E281710-4568-402F-9DB7-9BE773548C63}" type="pres">
      <dgm:prSet presAssocID="{2D446972-7E6A-4E2F-BDE7-2C259FECFC54}" presName="sp" presStyleCnt="0"/>
      <dgm:spPr/>
    </dgm:pt>
    <dgm:pt modelId="{10C7CD6D-9671-409D-83F3-BB77B9168314}" type="pres">
      <dgm:prSet presAssocID="{B8EA93BE-28FC-4356-BCD7-C5C7DEBCD370}" presName="linNode" presStyleCnt="0"/>
      <dgm:spPr/>
    </dgm:pt>
    <dgm:pt modelId="{42FCC0CD-F08A-462B-AD42-73BED1F00352}" type="pres">
      <dgm:prSet presAssocID="{B8EA93BE-28FC-4356-BCD7-C5C7DEBCD370}" presName="parentText" presStyleLbl="solidFgAcc1" presStyleIdx="3" presStyleCnt="5">
        <dgm:presLayoutVars>
          <dgm:chMax val="1"/>
          <dgm:bulletEnabled/>
        </dgm:presLayoutVars>
      </dgm:prSet>
      <dgm:spPr/>
    </dgm:pt>
    <dgm:pt modelId="{32A13CC5-6D68-4122-80D6-EA6B789F7536}" type="pres">
      <dgm:prSet presAssocID="{B8EA93BE-28FC-4356-BCD7-C5C7DEBCD370}" presName="descendantText" presStyleLbl="alignNode1" presStyleIdx="3" presStyleCnt="5">
        <dgm:presLayoutVars>
          <dgm:bulletEnabled/>
        </dgm:presLayoutVars>
      </dgm:prSet>
      <dgm:spPr/>
    </dgm:pt>
    <dgm:pt modelId="{B0BFD0D3-5CB4-4FAE-B7B6-2C6D4DC130E3}" type="pres">
      <dgm:prSet presAssocID="{1AA9F926-927C-4FF1-AB7F-413EC52F70C1}" presName="sp" presStyleCnt="0"/>
      <dgm:spPr/>
    </dgm:pt>
    <dgm:pt modelId="{F3EF3000-A3F7-44C4-B942-B495252D52A8}" type="pres">
      <dgm:prSet presAssocID="{283D699E-3FA9-4E84-84AE-A7017BE9D2D1}" presName="linNode" presStyleCnt="0"/>
      <dgm:spPr/>
    </dgm:pt>
    <dgm:pt modelId="{D76674BE-D47E-4D0D-AA27-72F0DC59F4BC}" type="pres">
      <dgm:prSet presAssocID="{283D699E-3FA9-4E84-84AE-A7017BE9D2D1}" presName="parentText" presStyleLbl="solidFgAcc1" presStyleIdx="4" presStyleCnt="5">
        <dgm:presLayoutVars>
          <dgm:chMax val="1"/>
          <dgm:bulletEnabled/>
        </dgm:presLayoutVars>
      </dgm:prSet>
      <dgm:spPr/>
    </dgm:pt>
    <dgm:pt modelId="{1429838D-83E0-48C3-B7CB-5010FCA47F52}" type="pres">
      <dgm:prSet presAssocID="{283D699E-3FA9-4E84-84AE-A7017BE9D2D1}" presName="descendantText" presStyleLbl="alignNode1" presStyleIdx="4" presStyleCnt="5">
        <dgm:presLayoutVars>
          <dgm:bulletEnabled/>
        </dgm:presLayoutVars>
      </dgm:prSet>
      <dgm:spPr/>
    </dgm:pt>
  </dgm:ptLst>
  <dgm:cxnLst>
    <dgm:cxn modelId="{C406ED02-8F33-48A2-B38A-660E1753C2CC}" srcId="{9D45EABE-9537-4705-BD90-C0CB51AB4743}" destId="{EA496041-424D-4FD2-AFA9-0F132A862621}" srcOrd="1" destOrd="0" parTransId="{01DCD812-3D9F-42ED-A33C-5EF4055FB918}" sibTransId="{71CFF0F4-25C8-48EA-8773-53E41246B245}"/>
    <dgm:cxn modelId="{5127D909-C551-4231-956A-34C530DB03B2}" srcId="{987DA84E-3EC7-46D2-B3A2-8C4B53CB40FE}" destId="{49415AE5-F650-43A5-9934-761BE6D116E3}" srcOrd="0" destOrd="0" parTransId="{E736D5B6-1599-49F0-9FCC-E885989E6583}" sibTransId="{32526B71-9604-4E80-868E-9C5B86AD0416}"/>
    <dgm:cxn modelId="{28EBCD0B-A958-4927-8316-139827ADE1B8}" type="presOf" srcId="{49415AE5-F650-43A5-9934-761BE6D116E3}" destId="{164A930A-128A-4CA4-A025-A63AF28FF6FE}" srcOrd="0" destOrd="0" presId="urn:microsoft.com/office/officeart/2016/7/layout/VerticalHollowActionList"/>
    <dgm:cxn modelId="{71ECD428-14DB-47D6-8062-B392FC703885}" type="presOf" srcId="{2D0EB4D4-7D45-47E3-8B60-73B55BA6C1E5}" destId="{1429838D-83E0-48C3-B7CB-5010FCA47F52}" srcOrd="0" destOrd="0" presId="urn:microsoft.com/office/officeart/2016/7/layout/VerticalHollowActionList"/>
    <dgm:cxn modelId="{A2DE4830-B6B5-4CFB-A950-7C91198979C0}" srcId="{9D45EABE-9537-4705-BD90-C0CB51AB4743}" destId="{A93F0F45-2506-4E28-9691-7D42006A11E9}" srcOrd="0" destOrd="0" parTransId="{BE528301-4E56-4A2B-B691-471D3DD6C243}" sibTransId="{4E958BBE-A669-4EF0-829B-CD27E6C1804C}"/>
    <dgm:cxn modelId="{433A7C3C-9C71-44CB-9A08-912ECAE4A585}" srcId="{9D45EABE-9537-4705-BD90-C0CB51AB4743}" destId="{283D699E-3FA9-4E84-84AE-A7017BE9D2D1}" srcOrd="4" destOrd="0" parTransId="{D51F82A9-BD86-43F8-BD03-E9FD4AAA5E8A}" sibTransId="{61FBA705-1D9E-4859-A394-39D729AC43A3}"/>
    <dgm:cxn modelId="{E20E4E65-BBC2-441C-A46C-E744EAD8CC63}" srcId="{EA496041-424D-4FD2-AFA9-0F132A862621}" destId="{C9E2B485-306E-48B2-9962-D2778B04881F}" srcOrd="0" destOrd="0" parTransId="{0FE5AAE0-183C-42BC-9B28-B5FE3A0522B6}" sibTransId="{1CB07C27-5E08-4B47-AA4A-BCB0AB0D9FC7}"/>
    <dgm:cxn modelId="{ACC0C757-930A-4922-8AE5-5B10484913BC}" type="presOf" srcId="{58208D87-F6C3-4D18-BEE5-B15B7641B977}" destId="{32A13CC5-6D68-4122-80D6-EA6B789F7536}" srcOrd="0" destOrd="0" presId="urn:microsoft.com/office/officeart/2016/7/layout/VerticalHollowActionList"/>
    <dgm:cxn modelId="{A24E2158-7D00-4525-B75D-3DEE089D55EE}" srcId="{9D45EABE-9537-4705-BD90-C0CB51AB4743}" destId="{B8EA93BE-28FC-4356-BCD7-C5C7DEBCD370}" srcOrd="3" destOrd="0" parTransId="{E74A02FD-61D2-48DA-9149-07638436936E}" sibTransId="{1AA9F926-927C-4FF1-AB7F-413EC52F70C1}"/>
    <dgm:cxn modelId="{0978F458-BCDD-4A2A-9976-B22930CB3B23}" type="presOf" srcId="{A93F0F45-2506-4E28-9691-7D42006A11E9}" destId="{1B053E20-E51B-4FBF-A0F3-7B90C9D97333}" srcOrd="0" destOrd="0" presId="urn:microsoft.com/office/officeart/2016/7/layout/VerticalHollowActionList"/>
    <dgm:cxn modelId="{B6B80280-FC45-4D8D-BA0F-4616A44C24BF}" srcId="{B8EA93BE-28FC-4356-BCD7-C5C7DEBCD370}" destId="{58208D87-F6C3-4D18-BEE5-B15B7641B977}" srcOrd="0" destOrd="0" parTransId="{75AAADAC-C005-4EA5-917C-B02D4D2C9BEE}" sibTransId="{FE6EF179-CEB6-4E69-8B28-A3E183322832}"/>
    <dgm:cxn modelId="{E64D7C80-215A-44E2-B99E-9B8D1C4CA501}" type="presOf" srcId="{283D699E-3FA9-4E84-84AE-A7017BE9D2D1}" destId="{D76674BE-D47E-4D0D-AA27-72F0DC59F4BC}" srcOrd="0" destOrd="0" presId="urn:microsoft.com/office/officeart/2016/7/layout/VerticalHollowActionList"/>
    <dgm:cxn modelId="{6344328D-FDED-499F-B1A1-400A47C626D9}" srcId="{283D699E-3FA9-4E84-84AE-A7017BE9D2D1}" destId="{2D0EB4D4-7D45-47E3-8B60-73B55BA6C1E5}" srcOrd="0" destOrd="0" parTransId="{CE4FFA23-07FB-49A4-A750-35EC499F3B64}" sibTransId="{8D7144CF-56F0-49BB-9E49-C0AA2EB58628}"/>
    <dgm:cxn modelId="{AC621E94-929E-4C92-B519-95622B041830}" type="presOf" srcId="{C9E2B485-306E-48B2-9962-D2778B04881F}" destId="{39E583DC-D50F-49D0-8DB8-E4FFD64A14CA}" srcOrd="0" destOrd="0" presId="urn:microsoft.com/office/officeart/2016/7/layout/VerticalHollowActionList"/>
    <dgm:cxn modelId="{7207D5B1-65DB-4B03-8F72-6438A402F571}" type="presOf" srcId="{B8EA93BE-28FC-4356-BCD7-C5C7DEBCD370}" destId="{42FCC0CD-F08A-462B-AD42-73BED1F00352}" srcOrd="0" destOrd="0" presId="urn:microsoft.com/office/officeart/2016/7/layout/VerticalHollowActionList"/>
    <dgm:cxn modelId="{B1A3B4B8-1466-48E9-8C9A-F3C620DBD5DD}" type="presOf" srcId="{7D0BECD2-05B0-4585-A48C-CDF26363270A}" destId="{EAC584E3-D85C-4799-99F8-A99D3AC34EB2}" srcOrd="0" destOrd="0" presId="urn:microsoft.com/office/officeart/2016/7/layout/VerticalHollowActionList"/>
    <dgm:cxn modelId="{4B9ED9B9-ACD6-4ADA-A373-84675AEF71DC}" type="presOf" srcId="{987DA84E-3EC7-46D2-B3A2-8C4B53CB40FE}" destId="{A0478BF2-EB1A-4304-B884-BB0B3D10FF58}" srcOrd="0" destOrd="0" presId="urn:microsoft.com/office/officeart/2016/7/layout/VerticalHollowActionList"/>
    <dgm:cxn modelId="{CC17ACBD-678E-4CB3-968E-3DE487E545D4}" srcId="{A93F0F45-2506-4E28-9691-7D42006A11E9}" destId="{7D0BECD2-05B0-4585-A48C-CDF26363270A}" srcOrd="0" destOrd="0" parTransId="{B4D2E158-A222-4572-95FC-E8E558D50D37}" sibTransId="{D3DD2F0C-4A3B-44C3-8809-4313201BF20E}"/>
    <dgm:cxn modelId="{8EB274C4-BF13-4B84-A6B4-8346A37BADAE}" type="presOf" srcId="{EA496041-424D-4FD2-AFA9-0F132A862621}" destId="{CE91383D-EDDE-453B-AA30-792CF14C209B}" srcOrd="0" destOrd="0" presId="urn:microsoft.com/office/officeart/2016/7/layout/VerticalHollowActionList"/>
    <dgm:cxn modelId="{30B306EE-D26F-48F7-B430-38466768CCA6}" srcId="{9D45EABE-9537-4705-BD90-C0CB51AB4743}" destId="{987DA84E-3EC7-46D2-B3A2-8C4B53CB40FE}" srcOrd="2" destOrd="0" parTransId="{E3D7D5C5-F3F3-4939-B4DA-CFB0F067DDB0}" sibTransId="{2D446972-7E6A-4E2F-BDE7-2C259FECFC54}"/>
    <dgm:cxn modelId="{45F16DFD-DC6A-4B02-A237-05B17AF1779D}" type="presOf" srcId="{9D45EABE-9537-4705-BD90-C0CB51AB4743}" destId="{53EA8B85-5AA4-4BAF-AFA5-134ED5EA5DBA}" srcOrd="0" destOrd="0" presId="urn:microsoft.com/office/officeart/2016/7/layout/VerticalHollowActionList"/>
    <dgm:cxn modelId="{D95255C9-4CF7-4697-89DD-259E470D21F2}" type="presParOf" srcId="{53EA8B85-5AA4-4BAF-AFA5-134ED5EA5DBA}" destId="{70B5C838-9E81-483E-A032-458B60C6C733}" srcOrd="0" destOrd="0" presId="urn:microsoft.com/office/officeart/2016/7/layout/VerticalHollowActionList"/>
    <dgm:cxn modelId="{AB8C91F9-8D1A-4829-B615-35CA05808492}" type="presParOf" srcId="{70B5C838-9E81-483E-A032-458B60C6C733}" destId="{1B053E20-E51B-4FBF-A0F3-7B90C9D97333}" srcOrd="0" destOrd="0" presId="urn:microsoft.com/office/officeart/2016/7/layout/VerticalHollowActionList"/>
    <dgm:cxn modelId="{547F84CD-D657-46ED-A240-DB1AD0F25819}" type="presParOf" srcId="{70B5C838-9E81-483E-A032-458B60C6C733}" destId="{EAC584E3-D85C-4799-99F8-A99D3AC34EB2}" srcOrd="1" destOrd="0" presId="urn:microsoft.com/office/officeart/2016/7/layout/VerticalHollowActionList"/>
    <dgm:cxn modelId="{3BAE7488-A556-495F-9CE2-B4C123F15A07}" type="presParOf" srcId="{53EA8B85-5AA4-4BAF-AFA5-134ED5EA5DBA}" destId="{1B9E43CC-2D3B-454D-815A-34BEB92BFBFA}" srcOrd="1" destOrd="0" presId="urn:microsoft.com/office/officeart/2016/7/layout/VerticalHollowActionList"/>
    <dgm:cxn modelId="{2CEA9F27-0407-4FB2-A71A-7A2CB65F3334}" type="presParOf" srcId="{53EA8B85-5AA4-4BAF-AFA5-134ED5EA5DBA}" destId="{A79EF322-A599-4191-A133-190375A09023}" srcOrd="2" destOrd="0" presId="urn:microsoft.com/office/officeart/2016/7/layout/VerticalHollowActionList"/>
    <dgm:cxn modelId="{373D6913-DC99-4D43-9A57-F0C2E81B6B71}" type="presParOf" srcId="{A79EF322-A599-4191-A133-190375A09023}" destId="{CE91383D-EDDE-453B-AA30-792CF14C209B}" srcOrd="0" destOrd="0" presId="urn:microsoft.com/office/officeart/2016/7/layout/VerticalHollowActionList"/>
    <dgm:cxn modelId="{DA97ACB7-68BE-4890-87AA-DCBCAF712027}" type="presParOf" srcId="{A79EF322-A599-4191-A133-190375A09023}" destId="{39E583DC-D50F-49D0-8DB8-E4FFD64A14CA}" srcOrd="1" destOrd="0" presId="urn:microsoft.com/office/officeart/2016/7/layout/VerticalHollowActionList"/>
    <dgm:cxn modelId="{0F42EEE1-FA49-4B59-9373-CC9EC2E8347C}" type="presParOf" srcId="{53EA8B85-5AA4-4BAF-AFA5-134ED5EA5DBA}" destId="{C80CAC2A-8AE0-4835-862B-BB60761D638A}" srcOrd="3" destOrd="0" presId="urn:microsoft.com/office/officeart/2016/7/layout/VerticalHollowActionList"/>
    <dgm:cxn modelId="{E5D40BA0-FCBA-47B9-B481-1EB5D8EC1F1A}" type="presParOf" srcId="{53EA8B85-5AA4-4BAF-AFA5-134ED5EA5DBA}" destId="{480570C5-9137-4C1D-8905-9BD201A84762}" srcOrd="4" destOrd="0" presId="urn:microsoft.com/office/officeart/2016/7/layout/VerticalHollowActionList"/>
    <dgm:cxn modelId="{A87210C9-55C7-43E6-A7CF-A180EEA019E3}" type="presParOf" srcId="{480570C5-9137-4C1D-8905-9BD201A84762}" destId="{A0478BF2-EB1A-4304-B884-BB0B3D10FF58}" srcOrd="0" destOrd="0" presId="urn:microsoft.com/office/officeart/2016/7/layout/VerticalHollowActionList"/>
    <dgm:cxn modelId="{059F77E7-764C-42DF-8E4D-32B30D206E05}" type="presParOf" srcId="{480570C5-9137-4C1D-8905-9BD201A84762}" destId="{164A930A-128A-4CA4-A025-A63AF28FF6FE}" srcOrd="1" destOrd="0" presId="urn:microsoft.com/office/officeart/2016/7/layout/VerticalHollowActionList"/>
    <dgm:cxn modelId="{4E941225-827F-48A1-B1DA-6B6A2F4FD357}" type="presParOf" srcId="{53EA8B85-5AA4-4BAF-AFA5-134ED5EA5DBA}" destId="{4E281710-4568-402F-9DB7-9BE773548C63}" srcOrd="5" destOrd="0" presId="urn:microsoft.com/office/officeart/2016/7/layout/VerticalHollowActionList"/>
    <dgm:cxn modelId="{212DE028-E4E6-45B3-B3DC-6668AC3DE519}" type="presParOf" srcId="{53EA8B85-5AA4-4BAF-AFA5-134ED5EA5DBA}" destId="{10C7CD6D-9671-409D-83F3-BB77B9168314}" srcOrd="6" destOrd="0" presId="urn:microsoft.com/office/officeart/2016/7/layout/VerticalHollowActionList"/>
    <dgm:cxn modelId="{33745A12-7954-40FB-AC56-9A71A42F91E2}" type="presParOf" srcId="{10C7CD6D-9671-409D-83F3-BB77B9168314}" destId="{42FCC0CD-F08A-462B-AD42-73BED1F00352}" srcOrd="0" destOrd="0" presId="urn:microsoft.com/office/officeart/2016/7/layout/VerticalHollowActionList"/>
    <dgm:cxn modelId="{0A3CAB80-B5F7-4E80-B2DE-FCAD7E5D1991}" type="presParOf" srcId="{10C7CD6D-9671-409D-83F3-BB77B9168314}" destId="{32A13CC5-6D68-4122-80D6-EA6B789F7536}" srcOrd="1" destOrd="0" presId="urn:microsoft.com/office/officeart/2016/7/layout/VerticalHollowActionList"/>
    <dgm:cxn modelId="{78300B9F-0C4D-4D15-9B30-AEB70908994D}" type="presParOf" srcId="{53EA8B85-5AA4-4BAF-AFA5-134ED5EA5DBA}" destId="{B0BFD0D3-5CB4-4FAE-B7B6-2C6D4DC130E3}" srcOrd="7" destOrd="0" presId="urn:microsoft.com/office/officeart/2016/7/layout/VerticalHollowActionList"/>
    <dgm:cxn modelId="{FA737697-9208-44E5-B9B3-C374D9CC9D75}" type="presParOf" srcId="{53EA8B85-5AA4-4BAF-AFA5-134ED5EA5DBA}" destId="{F3EF3000-A3F7-44C4-B942-B495252D52A8}" srcOrd="8" destOrd="0" presId="urn:microsoft.com/office/officeart/2016/7/layout/VerticalHollowActionList"/>
    <dgm:cxn modelId="{6D875299-AB80-453E-91BA-8C74159A938B}" type="presParOf" srcId="{F3EF3000-A3F7-44C4-B942-B495252D52A8}" destId="{D76674BE-D47E-4D0D-AA27-72F0DC59F4BC}" srcOrd="0" destOrd="0" presId="urn:microsoft.com/office/officeart/2016/7/layout/VerticalHollowActionList"/>
    <dgm:cxn modelId="{8294E665-62DE-4BF0-B507-508E7416EA74}" type="presParOf" srcId="{F3EF3000-A3F7-44C4-B942-B495252D52A8}" destId="{1429838D-83E0-48C3-B7CB-5010FCA47F52}" srcOrd="1" destOrd="0" presId="urn:microsoft.com/office/officeart/2016/7/layout/VerticalHollow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B0B206-8C7A-4597-8792-43FC5EDCE346}" type="doc">
      <dgm:prSet loTypeId="urn:microsoft.com/office/officeart/2005/8/layout/vList2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D672A3A-6AE2-4CED-A0BD-D29B0D6FD2C4}">
      <dgm:prSet/>
      <dgm:spPr/>
      <dgm:t>
        <a:bodyPr/>
        <a:lstStyle/>
        <a:p>
          <a:r>
            <a:rPr lang="en-US" b="1" i="0" baseline="0" dirty="0"/>
            <a:t>Layout = Structure</a:t>
          </a:r>
          <a:r>
            <a:rPr lang="en-US" b="0" i="0" baseline="0" dirty="0"/>
            <a:t> – Rows, Columns, Sections, Visual Zones</a:t>
          </a:r>
          <a:endParaRPr lang="en-US" dirty="0"/>
        </a:p>
      </dgm:t>
    </dgm:pt>
    <dgm:pt modelId="{4B95F791-A162-47D7-AB7D-4FCA946B79B1}" type="parTrans" cxnId="{07694C3F-84E9-417D-A5A6-B11B0CD5C449}">
      <dgm:prSet/>
      <dgm:spPr/>
      <dgm:t>
        <a:bodyPr/>
        <a:lstStyle/>
        <a:p>
          <a:endParaRPr lang="en-US"/>
        </a:p>
      </dgm:t>
    </dgm:pt>
    <dgm:pt modelId="{721D1321-3226-48EE-A1F3-B3686398C5A2}" type="sibTrans" cxnId="{07694C3F-84E9-417D-A5A6-B11B0CD5C449}">
      <dgm:prSet/>
      <dgm:spPr/>
      <dgm:t>
        <a:bodyPr/>
        <a:lstStyle/>
        <a:p>
          <a:endParaRPr lang="en-US"/>
        </a:p>
      </dgm:t>
    </dgm:pt>
    <dgm:pt modelId="{C0D4ECA8-A79A-4FCD-B682-BBBF083CF364}">
      <dgm:prSet/>
      <dgm:spPr/>
      <dgm:t>
        <a:bodyPr/>
        <a:lstStyle/>
        <a:p>
          <a:r>
            <a:rPr lang="en-US" b="1" i="0" baseline="0" dirty="0"/>
            <a:t>Components = Building Blocks</a:t>
          </a:r>
          <a:r>
            <a:rPr lang="en-US" b="0" i="0" baseline="0" dirty="0"/>
            <a:t> – Buttons, Cards, Inputs, Navbars</a:t>
          </a:r>
          <a:endParaRPr lang="en-US" dirty="0"/>
        </a:p>
      </dgm:t>
    </dgm:pt>
    <dgm:pt modelId="{73A6FF97-EE31-40A1-81C6-E5B045556810}" type="parTrans" cxnId="{3CC0E852-0200-4EF1-82BA-423E59046F59}">
      <dgm:prSet/>
      <dgm:spPr/>
      <dgm:t>
        <a:bodyPr/>
        <a:lstStyle/>
        <a:p>
          <a:endParaRPr lang="en-US"/>
        </a:p>
      </dgm:t>
    </dgm:pt>
    <dgm:pt modelId="{2EDE7BE3-8524-4151-9755-4E9CA9C41FB2}" type="sibTrans" cxnId="{3CC0E852-0200-4EF1-82BA-423E59046F59}">
      <dgm:prSet/>
      <dgm:spPr/>
      <dgm:t>
        <a:bodyPr/>
        <a:lstStyle/>
        <a:p>
          <a:endParaRPr lang="en-US"/>
        </a:p>
      </dgm:t>
    </dgm:pt>
    <dgm:pt modelId="{CAE7696F-9CC9-4C01-B6CE-6318DAB39A9D}">
      <dgm:prSet/>
      <dgm:spPr/>
      <dgm:t>
        <a:bodyPr/>
        <a:lstStyle/>
        <a:p>
          <a:r>
            <a:rPr lang="en-US" b="1" i="0" baseline="0" dirty="0"/>
            <a:t>Actions = Logic Or Flow</a:t>
          </a:r>
          <a:r>
            <a:rPr lang="en-US" b="0" i="0" baseline="0" dirty="0"/>
            <a:t> – Click, Submit, Save, Open Modal</a:t>
          </a:r>
          <a:endParaRPr lang="en-US" dirty="0"/>
        </a:p>
      </dgm:t>
    </dgm:pt>
    <dgm:pt modelId="{CC6388C5-21C5-48EE-A511-17052282FF94}" type="parTrans" cxnId="{A382F314-BF2A-4880-B6CE-1653CF42CF05}">
      <dgm:prSet/>
      <dgm:spPr/>
      <dgm:t>
        <a:bodyPr/>
        <a:lstStyle/>
        <a:p>
          <a:endParaRPr lang="en-US"/>
        </a:p>
      </dgm:t>
    </dgm:pt>
    <dgm:pt modelId="{E891D939-DE83-4E06-B2A5-396CB175F67B}" type="sibTrans" cxnId="{A382F314-BF2A-4880-B6CE-1653CF42CF05}">
      <dgm:prSet/>
      <dgm:spPr/>
      <dgm:t>
        <a:bodyPr/>
        <a:lstStyle/>
        <a:p>
          <a:endParaRPr lang="en-US"/>
        </a:p>
      </dgm:t>
    </dgm:pt>
    <dgm:pt modelId="{437F3EEB-FF53-4232-9C13-52EB3A15C0E5}">
      <dgm:prSet/>
      <dgm:spPr/>
      <dgm:t>
        <a:bodyPr/>
        <a:lstStyle/>
        <a:p>
          <a:r>
            <a:rPr lang="en-US" b="1" i="0" baseline="0" dirty="0"/>
            <a:t>Think Modularly</a:t>
          </a:r>
          <a:r>
            <a:rPr lang="en-US" b="0" i="0" baseline="0" dirty="0"/>
            <a:t> – Break Big Apps Into Small, Clear Pieces</a:t>
          </a:r>
          <a:endParaRPr lang="en-US" dirty="0"/>
        </a:p>
      </dgm:t>
    </dgm:pt>
    <dgm:pt modelId="{06E7E427-DE52-4CE8-9D48-D75EDA648CAC}" type="parTrans" cxnId="{48900642-4A0C-4F3D-A057-1E51789FC087}">
      <dgm:prSet/>
      <dgm:spPr/>
      <dgm:t>
        <a:bodyPr/>
        <a:lstStyle/>
        <a:p>
          <a:endParaRPr lang="en-US"/>
        </a:p>
      </dgm:t>
    </dgm:pt>
    <dgm:pt modelId="{4BEBF96F-535D-4699-8633-98136D54690F}" type="sibTrans" cxnId="{48900642-4A0C-4F3D-A057-1E51789FC087}">
      <dgm:prSet/>
      <dgm:spPr/>
      <dgm:t>
        <a:bodyPr/>
        <a:lstStyle/>
        <a:p>
          <a:endParaRPr lang="en-US"/>
        </a:p>
      </dgm:t>
    </dgm:pt>
    <dgm:pt modelId="{D06D9720-4D41-4452-ACCF-E0DD8B1DBE3A}">
      <dgm:prSet/>
      <dgm:spPr/>
      <dgm:t>
        <a:bodyPr/>
        <a:lstStyle/>
        <a:p>
          <a:r>
            <a:rPr lang="en-US" b="1" i="0" baseline="0" dirty="0"/>
            <a:t>Use Visual Metaphors</a:t>
          </a:r>
          <a:r>
            <a:rPr lang="en-US" b="0" i="0" baseline="0" dirty="0"/>
            <a:t> – LIKE LEGO BRICKS OR STICKY NOTES</a:t>
          </a:r>
          <a:endParaRPr lang="en-US" dirty="0"/>
        </a:p>
      </dgm:t>
    </dgm:pt>
    <dgm:pt modelId="{00A8E72E-E861-4B0E-ADC8-6BD97E84C5E1}" type="parTrans" cxnId="{8B13B42F-D230-4357-BBF2-CEA31D3DB4CE}">
      <dgm:prSet/>
      <dgm:spPr/>
      <dgm:t>
        <a:bodyPr/>
        <a:lstStyle/>
        <a:p>
          <a:endParaRPr lang="en-US"/>
        </a:p>
      </dgm:t>
    </dgm:pt>
    <dgm:pt modelId="{29F4A142-D7E7-4A21-8A48-497DEAF2B993}" type="sibTrans" cxnId="{8B13B42F-D230-4357-BBF2-CEA31D3DB4CE}">
      <dgm:prSet/>
      <dgm:spPr/>
      <dgm:t>
        <a:bodyPr/>
        <a:lstStyle/>
        <a:p>
          <a:endParaRPr lang="en-US"/>
        </a:p>
      </dgm:t>
    </dgm:pt>
    <dgm:pt modelId="{1142D7F2-FF00-4EC4-B74C-1DACB7D19DB9}">
      <dgm:prSet/>
      <dgm:spPr/>
      <dgm:t>
        <a:bodyPr/>
        <a:lstStyle/>
        <a:p>
          <a:r>
            <a:rPr lang="en-US" b="1" i="0" baseline="0" dirty="0"/>
            <a:t>Prompting works best when you define all 3: Layout + Components + Actions</a:t>
          </a:r>
          <a:endParaRPr lang="en-US" dirty="0"/>
        </a:p>
      </dgm:t>
    </dgm:pt>
    <dgm:pt modelId="{030C8EB1-0D3A-47EC-923B-C2DA0FB50EC9}" type="parTrans" cxnId="{B0FF6672-77A7-41CF-B550-9115F1247492}">
      <dgm:prSet/>
      <dgm:spPr/>
      <dgm:t>
        <a:bodyPr/>
        <a:lstStyle/>
        <a:p>
          <a:endParaRPr lang="en-US"/>
        </a:p>
      </dgm:t>
    </dgm:pt>
    <dgm:pt modelId="{16DBA0F8-8015-4B25-B40C-26A52257DBC7}" type="sibTrans" cxnId="{B0FF6672-77A7-41CF-B550-9115F1247492}">
      <dgm:prSet/>
      <dgm:spPr/>
      <dgm:t>
        <a:bodyPr/>
        <a:lstStyle/>
        <a:p>
          <a:endParaRPr lang="en-US"/>
        </a:p>
      </dgm:t>
    </dgm:pt>
    <dgm:pt modelId="{2FE9E24B-DA28-4529-B887-FF1EF6529CD4}">
      <dgm:prSet/>
      <dgm:spPr/>
      <dgm:t>
        <a:bodyPr/>
        <a:lstStyle/>
        <a:p>
          <a:r>
            <a:rPr lang="en-US" b="1" i="0" baseline="0" dirty="0"/>
            <a:t>Anchor with examples</a:t>
          </a:r>
          <a:r>
            <a:rPr lang="en-US" b="0" i="0" baseline="0" dirty="0"/>
            <a:t> – e.g., “Dashboard With Left Menu + Cards + Filter Action”</a:t>
          </a:r>
          <a:endParaRPr lang="en-US" dirty="0"/>
        </a:p>
      </dgm:t>
    </dgm:pt>
    <dgm:pt modelId="{3072BC9F-7232-4103-AF80-A130BA4F1B43}" type="parTrans" cxnId="{B5F86C9C-8843-48C4-BD98-7AB7AD8412B3}">
      <dgm:prSet/>
      <dgm:spPr/>
      <dgm:t>
        <a:bodyPr/>
        <a:lstStyle/>
        <a:p>
          <a:endParaRPr lang="en-US"/>
        </a:p>
      </dgm:t>
    </dgm:pt>
    <dgm:pt modelId="{F6C7F3EB-4B44-4963-86BD-34BDC9FFAF09}" type="sibTrans" cxnId="{B5F86C9C-8843-48C4-BD98-7AB7AD8412B3}">
      <dgm:prSet/>
      <dgm:spPr/>
      <dgm:t>
        <a:bodyPr/>
        <a:lstStyle/>
        <a:p>
          <a:endParaRPr lang="en-US"/>
        </a:p>
      </dgm:t>
    </dgm:pt>
    <dgm:pt modelId="{03698499-B21B-4CDE-A84F-E05FE5C4B513}">
      <dgm:prSet/>
      <dgm:spPr/>
      <dgm:t>
        <a:bodyPr/>
        <a:lstStyle/>
        <a:p>
          <a:r>
            <a:rPr lang="en-US" b="1" i="0" baseline="0" dirty="0"/>
            <a:t>Shift from ‘Describe The Whole App’ to ‘Describe The Structure’</a:t>
          </a:r>
          <a:endParaRPr lang="en-US" dirty="0"/>
        </a:p>
      </dgm:t>
    </dgm:pt>
    <dgm:pt modelId="{8949B5DD-5ADA-4887-BFBB-CEF9D619B509}" type="parTrans" cxnId="{17B63CF8-FE34-4C90-9536-E7A323EE10A1}">
      <dgm:prSet/>
      <dgm:spPr/>
      <dgm:t>
        <a:bodyPr/>
        <a:lstStyle/>
        <a:p>
          <a:endParaRPr lang="en-US"/>
        </a:p>
      </dgm:t>
    </dgm:pt>
    <dgm:pt modelId="{924D843C-4CC3-4FE7-BA89-6AC5529F6B20}" type="sibTrans" cxnId="{17B63CF8-FE34-4C90-9536-E7A323EE10A1}">
      <dgm:prSet/>
      <dgm:spPr/>
      <dgm:t>
        <a:bodyPr/>
        <a:lstStyle/>
        <a:p>
          <a:endParaRPr lang="en-US"/>
        </a:p>
      </dgm:t>
    </dgm:pt>
    <dgm:pt modelId="{C37B85FA-6DF2-4D4D-91DE-3E84A097B92F}" type="pres">
      <dgm:prSet presAssocID="{95B0B206-8C7A-4597-8792-43FC5EDCE346}" presName="linear" presStyleCnt="0">
        <dgm:presLayoutVars>
          <dgm:animLvl val="lvl"/>
          <dgm:resizeHandles val="exact"/>
        </dgm:presLayoutVars>
      </dgm:prSet>
      <dgm:spPr/>
    </dgm:pt>
    <dgm:pt modelId="{7AD0F4EB-429C-43ED-9E6C-B4A3FEDEDD0C}" type="pres">
      <dgm:prSet presAssocID="{0D672A3A-6AE2-4CED-A0BD-D29B0D6FD2C4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081C703B-91F5-40C5-8C12-DF95EC71BCCB}" type="pres">
      <dgm:prSet presAssocID="{721D1321-3226-48EE-A1F3-B3686398C5A2}" presName="spacer" presStyleCnt="0"/>
      <dgm:spPr/>
    </dgm:pt>
    <dgm:pt modelId="{970EE545-2373-430C-B541-CEEC20DBDE0A}" type="pres">
      <dgm:prSet presAssocID="{C0D4ECA8-A79A-4FCD-B682-BBBF083CF364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82DD5F4B-CC18-45FB-9FDF-7F536EDC1357}" type="pres">
      <dgm:prSet presAssocID="{2EDE7BE3-8524-4151-9755-4E9CA9C41FB2}" presName="spacer" presStyleCnt="0"/>
      <dgm:spPr/>
    </dgm:pt>
    <dgm:pt modelId="{14D255AE-6E9C-418B-8F26-77AFCE4914AC}" type="pres">
      <dgm:prSet presAssocID="{CAE7696F-9CC9-4C01-B6CE-6318DAB39A9D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458DAE9E-CD13-4246-9359-3E48A1CBA2E1}" type="pres">
      <dgm:prSet presAssocID="{E891D939-DE83-4E06-B2A5-396CB175F67B}" presName="spacer" presStyleCnt="0"/>
      <dgm:spPr/>
    </dgm:pt>
    <dgm:pt modelId="{408243F0-F7F0-4B55-9C99-5BF2DD85B371}" type="pres">
      <dgm:prSet presAssocID="{437F3EEB-FF53-4232-9C13-52EB3A15C0E5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B1B75F1F-AD21-4349-835B-ADB5343B1949}" type="pres">
      <dgm:prSet presAssocID="{4BEBF96F-535D-4699-8633-98136D54690F}" presName="spacer" presStyleCnt="0"/>
      <dgm:spPr/>
    </dgm:pt>
    <dgm:pt modelId="{8FB004C3-7A31-4DAA-B37A-A28DB35E0C6D}" type="pres">
      <dgm:prSet presAssocID="{D06D9720-4D41-4452-ACCF-E0DD8B1DBE3A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5EADC332-308C-4D5D-BB6C-0747929A1410}" type="pres">
      <dgm:prSet presAssocID="{29F4A142-D7E7-4A21-8A48-497DEAF2B993}" presName="spacer" presStyleCnt="0"/>
      <dgm:spPr/>
    </dgm:pt>
    <dgm:pt modelId="{38DFD4D2-8B07-4369-90B6-4B597154A6B7}" type="pres">
      <dgm:prSet presAssocID="{1142D7F2-FF00-4EC4-B74C-1DACB7D19DB9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DAC18BE5-EF49-4951-816E-62186D86165D}" type="pres">
      <dgm:prSet presAssocID="{16DBA0F8-8015-4B25-B40C-26A52257DBC7}" presName="spacer" presStyleCnt="0"/>
      <dgm:spPr/>
    </dgm:pt>
    <dgm:pt modelId="{39B63837-C595-44DF-9BD7-DA8409D60995}" type="pres">
      <dgm:prSet presAssocID="{2FE9E24B-DA28-4529-B887-FF1EF6529CD4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9B457E12-117E-4D45-B22E-3C3CB967E413}" type="pres">
      <dgm:prSet presAssocID="{F6C7F3EB-4B44-4963-86BD-34BDC9FFAF09}" presName="spacer" presStyleCnt="0"/>
      <dgm:spPr/>
    </dgm:pt>
    <dgm:pt modelId="{1148AAAF-2731-43C3-B190-A746AEBC55E1}" type="pres">
      <dgm:prSet presAssocID="{03698499-B21B-4CDE-A84F-E05FE5C4B513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5ADB2F0E-386E-46A3-B965-FC14B93FB157}" type="presOf" srcId="{D06D9720-4D41-4452-ACCF-E0DD8B1DBE3A}" destId="{8FB004C3-7A31-4DAA-B37A-A28DB35E0C6D}" srcOrd="0" destOrd="0" presId="urn:microsoft.com/office/officeart/2005/8/layout/vList2"/>
    <dgm:cxn modelId="{02552F14-7B63-4DE2-A50E-3AE94CA3EC43}" type="presOf" srcId="{C0D4ECA8-A79A-4FCD-B682-BBBF083CF364}" destId="{970EE545-2373-430C-B541-CEEC20DBDE0A}" srcOrd="0" destOrd="0" presId="urn:microsoft.com/office/officeart/2005/8/layout/vList2"/>
    <dgm:cxn modelId="{A382F314-BF2A-4880-B6CE-1653CF42CF05}" srcId="{95B0B206-8C7A-4597-8792-43FC5EDCE346}" destId="{CAE7696F-9CC9-4C01-B6CE-6318DAB39A9D}" srcOrd="2" destOrd="0" parTransId="{CC6388C5-21C5-48EE-A511-17052282FF94}" sibTransId="{E891D939-DE83-4E06-B2A5-396CB175F67B}"/>
    <dgm:cxn modelId="{8B13B42F-D230-4357-BBF2-CEA31D3DB4CE}" srcId="{95B0B206-8C7A-4597-8792-43FC5EDCE346}" destId="{D06D9720-4D41-4452-ACCF-E0DD8B1DBE3A}" srcOrd="4" destOrd="0" parTransId="{00A8E72E-E861-4B0E-ADC8-6BD97E84C5E1}" sibTransId="{29F4A142-D7E7-4A21-8A48-497DEAF2B993}"/>
    <dgm:cxn modelId="{07694C3F-84E9-417D-A5A6-B11B0CD5C449}" srcId="{95B0B206-8C7A-4597-8792-43FC5EDCE346}" destId="{0D672A3A-6AE2-4CED-A0BD-D29B0D6FD2C4}" srcOrd="0" destOrd="0" parTransId="{4B95F791-A162-47D7-AB7D-4FCA946B79B1}" sibTransId="{721D1321-3226-48EE-A1F3-B3686398C5A2}"/>
    <dgm:cxn modelId="{5620A85F-6115-44CE-A921-92FDB2C0C843}" type="presOf" srcId="{0D672A3A-6AE2-4CED-A0BD-D29B0D6FD2C4}" destId="{7AD0F4EB-429C-43ED-9E6C-B4A3FEDEDD0C}" srcOrd="0" destOrd="0" presId="urn:microsoft.com/office/officeart/2005/8/layout/vList2"/>
    <dgm:cxn modelId="{48900642-4A0C-4F3D-A057-1E51789FC087}" srcId="{95B0B206-8C7A-4597-8792-43FC5EDCE346}" destId="{437F3EEB-FF53-4232-9C13-52EB3A15C0E5}" srcOrd="3" destOrd="0" parTransId="{06E7E427-DE52-4CE8-9D48-D75EDA648CAC}" sibTransId="{4BEBF96F-535D-4699-8633-98136D54690F}"/>
    <dgm:cxn modelId="{B0FF6672-77A7-41CF-B550-9115F1247492}" srcId="{95B0B206-8C7A-4597-8792-43FC5EDCE346}" destId="{1142D7F2-FF00-4EC4-B74C-1DACB7D19DB9}" srcOrd="5" destOrd="0" parTransId="{030C8EB1-0D3A-47EC-923B-C2DA0FB50EC9}" sibTransId="{16DBA0F8-8015-4B25-B40C-26A52257DBC7}"/>
    <dgm:cxn modelId="{5BE4CE72-2E23-4DC8-A19B-C58FD0E4D85A}" type="presOf" srcId="{03698499-B21B-4CDE-A84F-E05FE5C4B513}" destId="{1148AAAF-2731-43C3-B190-A746AEBC55E1}" srcOrd="0" destOrd="0" presId="urn:microsoft.com/office/officeart/2005/8/layout/vList2"/>
    <dgm:cxn modelId="{3CC0E852-0200-4EF1-82BA-423E59046F59}" srcId="{95B0B206-8C7A-4597-8792-43FC5EDCE346}" destId="{C0D4ECA8-A79A-4FCD-B682-BBBF083CF364}" srcOrd="1" destOrd="0" parTransId="{73A6FF97-EE31-40A1-81C6-E5B045556810}" sibTransId="{2EDE7BE3-8524-4151-9755-4E9CA9C41FB2}"/>
    <dgm:cxn modelId="{73E76557-DEC4-44C5-89DA-783C2FE9B439}" type="presOf" srcId="{2FE9E24B-DA28-4529-B887-FF1EF6529CD4}" destId="{39B63837-C595-44DF-9BD7-DA8409D60995}" srcOrd="0" destOrd="0" presId="urn:microsoft.com/office/officeart/2005/8/layout/vList2"/>
    <dgm:cxn modelId="{C4F6F894-BA65-45FA-8D84-4BBC4CB584D5}" type="presOf" srcId="{437F3EEB-FF53-4232-9C13-52EB3A15C0E5}" destId="{408243F0-F7F0-4B55-9C99-5BF2DD85B371}" srcOrd="0" destOrd="0" presId="urn:microsoft.com/office/officeart/2005/8/layout/vList2"/>
    <dgm:cxn modelId="{0B8EF698-2D47-4B0A-8978-C96FA07A0E52}" type="presOf" srcId="{95B0B206-8C7A-4597-8792-43FC5EDCE346}" destId="{C37B85FA-6DF2-4D4D-91DE-3E84A097B92F}" srcOrd="0" destOrd="0" presId="urn:microsoft.com/office/officeart/2005/8/layout/vList2"/>
    <dgm:cxn modelId="{2FEA3799-1E54-4AE1-92F2-1F94FB0FCEA3}" type="presOf" srcId="{CAE7696F-9CC9-4C01-B6CE-6318DAB39A9D}" destId="{14D255AE-6E9C-418B-8F26-77AFCE4914AC}" srcOrd="0" destOrd="0" presId="urn:microsoft.com/office/officeart/2005/8/layout/vList2"/>
    <dgm:cxn modelId="{B5F86C9C-8843-48C4-BD98-7AB7AD8412B3}" srcId="{95B0B206-8C7A-4597-8792-43FC5EDCE346}" destId="{2FE9E24B-DA28-4529-B887-FF1EF6529CD4}" srcOrd="6" destOrd="0" parTransId="{3072BC9F-7232-4103-AF80-A130BA4F1B43}" sibTransId="{F6C7F3EB-4B44-4963-86BD-34BDC9FFAF09}"/>
    <dgm:cxn modelId="{F4CF8CBA-34C8-44DC-B054-792061111DBD}" type="presOf" srcId="{1142D7F2-FF00-4EC4-B74C-1DACB7D19DB9}" destId="{38DFD4D2-8B07-4369-90B6-4B597154A6B7}" srcOrd="0" destOrd="0" presId="urn:microsoft.com/office/officeart/2005/8/layout/vList2"/>
    <dgm:cxn modelId="{17B63CF8-FE34-4C90-9536-E7A323EE10A1}" srcId="{95B0B206-8C7A-4597-8792-43FC5EDCE346}" destId="{03698499-B21B-4CDE-A84F-E05FE5C4B513}" srcOrd="7" destOrd="0" parTransId="{8949B5DD-5ADA-4887-BFBB-CEF9D619B509}" sibTransId="{924D843C-4CC3-4FE7-BA89-6AC5529F6B20}"/>
    <dgm:cxn modelId="{3DD5BAA0-25FB-4A2C-8C58-C39DEC91B735}" type="presParOf" srcId="{C37B85FA-6DF2-4D4D-91DE-3E84A097B92F}" destId="{7AD0F4EB-429C-43ED-9E6C-B4A3FEDEDD0C}" srcOrd="0" destOrd="0" presId="urn:microsoft.com/office/officeart/2005/8/layout/vList2"/>
    <dgm:cxn modelId="{9182C176-F2A4-4BE4-9DA4-5B8F0841ABA3}" type="presParOf" srcId="{C37B85FA-6DF2-4D4D-91DE-3E84A097B92F}" destId="{081C703B-91F5-40C5-8C12-DF95EC71BCCB}" srcOrd="1" destOrd="0" presId="urn:microsoft.com/office/officeart/2005/8/layout/vList2"/>
    <dgm:cxn modelId="{9D86831A-E105-4CA5-B7D0-136399F6E7D8}" type="presParOf" srcId="{C37B85FA-6DF2-4D4D-91DE-3E84A097B92F}" destId="{970EE545-2373-430C-B541-CEEC20DBDE0A}" srcOrd="2" destOrd="0" presId="urn:microsoft.com/office/officeart/2005/8/layout/vList2"/>
    <dgm:cxn modelId="{EC5C22DE-9DFA-448F-8E12-09405C4BD9F6}" type="presParOf" srcId="{C37B85FA-6DF2-4D4D-91DE-3E84A097B92F}" destId="{82DD5F4B-CC18-45FB-9FDF-7F536EDC1357}" srcOrd="3" destOrd="0" presId="urn:microsoft.com/office/officeart/2005/8/layout/vList2"/>
    <dgm:cxn modelId="{D6345BD1-FC9B-4BF2-8E12-963FC407D8D8}" type="presParOf" srcId="{C37B85FA-6DF2-4D4D-91DE-3E84A097B92F}" destId="{14D255AE-6E9C-418B-8F26-77AFCE4914AC}" srcOrd="4" destOrd="0" presId="urn:microsoft.com/office/officeart/2005/8/layout/vList2"/>
    <dgm:cxn modelId="{428C7882-85AC-4E66-B5E4-9E07B1997E65}" type="presParOf" srcId="{C37B85FA-6DF2-4D4D-91DE-3E84A097B92F}" destId="{458DAE9E-CD13-4246-9359-3E48A1CBA2E1}" srcOrd="5" destOrd="0" presId="urn:microsoft.com/office/officeart/2005/8/layout/vList2"/>
    <dgm:cxn modelId="{1E639FB0-1D8E-4B47-B66C-9FDF061D179D}" type="presParOf" srcId="{C37B85FA-6DF2-4D4D-91DE-3E84A097B92F}" destId="{408243F0-F7F0-4B55-9C99-5BF2DD85B371}" srcOrd="6" destOrd="0" presId="urn:microsoft.com/office/officeart/2005/8/layout/vList2"/>
    <dgm:cxn modelId="{173F9942-57B5-48B0-B958-D1C2945FA265}" type="presParOf" srcId="{C37B85FA-6DF2-4D4D-91DE-3E84A097B92F}" destId="{B1B75F1F-AD21-4349-835B-ADB5343B1949}" srcOrd="7" destOrd="0" presId="urn:microsoft.com/office/officeart/2005/8/layout/vList2"/>
    <dgm:cxn modelId="{7E7EFF59-72F0-4D21-BA24-CFBB5EA612F6}" type="presParOf" srcId="{C37B85FA-6DF2-4D4D-91DE-3E84A097B92F}" destId="{8FB004C3-7A31-4DAA-B37A-A28DB35E0C6D}" srcOrd="8" destOrd="0" presId="urn:microsoft.com/office/officeart/2005/8/layout/vList2"/>
    <dgm:cxn modelId="{5CED5EE5-EC7B-44AE-9E86-0C7665809D3F}" type="presParOf" srcId="{C37B85FA-6DF2-4D4D-91DE-3E84A097B92F}" destId="{5EADC332-308C-4D5D-BB6C-0747929A1410}" srcOrd="9" destOrd="0" presId="urn:microsoft.com/office/officeart/2005/8/layout/vList2"/>
    <dgm:cxn modelId="{F51765B3-9C05-49CA-B56A-9D195E15392C}" type="presParOf" srcId="{C37B85FA-6DF2-4D4D-91DE-3E84A097B92F}" destId="{38DFD4D2-8B07-4369-90B6-4B597154A6B7}" srcOrd="10" destOrd="0" presId="urn:microsoft.com/office/officeart/2005/8/layout/vList2"/>
    <dgm:cxn modelId="{2F253308-747E-4F88-A388-1103977C892A}" type="presParOf" srcId="{C37B85FA-6DF2-4D4D-91DE-3E84A097B92F}" destId="{DAC18BE5-EF49-4951-816E-62186D86165D}" srcOrd="11" destOrd="0" presId="urn:microsoft.com/office/officeart/2005/8/layout/vList2"/>
    <dgm:cxn modelId="{9A1916BA-4780-40E3-A776-931947A1B9EB}" type="presParOf" srcId="{C37B85FA-6DF2-4D4D-91DE-3E84A097B92F}" destId="{39B63837-C595-44DF-9BD7-DA8409D60995}" srcOrd="12" destOrd="0" presId="urn:microsoft.com/office/officeart/2005/8/layout/vList2"/>
    <dgm:cxn modelId="{C4BDD0BA-2A33-4FF7-80E3-88B3E0F69415}" type="presParOf" srcId="{C37B85FA-6DF2-4D4D-91DE-3E84A097B92F}" destId="{9B457E12-117E-4D45-B22E-3C3CB967E413}" srcOrd="13" destOrd="0" presId="urn:microsoft.com/office/officeart/2005/8/layout/vList2"/>
    <dgm:cxn modelId="{8380D62B-B21C-4CAB-B05E-DF59AEF6EB80}" type="presParOf" srcId="{C37B85FA-6DF2-4D4D-91DE-3E84A097B92F}" destId="{1148AAAF-2731-43C3-B190-A746AEBC55E1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C2BE35-47BF-4F61-9DE2-1D7F02ADD01D}" type="doc">
      <dgm:prSet loTypeId="urn:microsoft.com/office/officeart/2005/8/layout/orgChart1" loCatId="hierarchy" qsTypeId="urn:microsoft.com/office/officeart/2005/8/quickstyle/3d1" qsCatId="3D" csTypeId="urn:microsoft.com/office/officeart/2005/8/colors/accent3_3" csCatId="accent3"/>
      <dgm:spPr/>
      <dgm:t>
        <a:bodyPr/>
        <a:lstStyle/>
        <a:p>
          <a:endParaRPr lang="en-IN"/>
        </a:p>
      </dgm:t>
    </dgm:pt>
    <dgm:pt modelId="{7DC58981-F208-4314-8DF5-776F4ADDC3B9}">
      <dgm:prSet/>
      <dgm:spPr/>
      <dgm:t>
        <a:bodyPr/>
        <a:lstStyle/>
        <a:p>
          <a:r>
            <a:rPr lang="en-US"/>
            <a:t>When you combine layout, components, and actions</a:t>
          </a:r>
          <a:endParaRPr lang="en-IN"/>
        </a:p>
      </dgm:t>
    </dgm:pt>
    <dgm:pt modelId="{92944C7B-FD48-4E30-85A1-AB266216D504}" type="parTrans" cxnId="{F156AA21-0BEA-4246-8E26-2BA4139BA737}">
      <dgm:prSet/>
      <dgm:spPr/>
      <dgm:t>
        <a:bodyPr/>
        <a:lstStyle/>
        <a:p>
          <a:endParaRPr lang="en-IN"/>
        </a:p>
      </dgm:t>
    </dgm:pt>
    <dgm:pt modelId="{1CB2AC37-B00B-4FA2-8F9E-5160A37DC866}" type="sibTrans" cxnId="{F156AA21-0BEA-4246-8E26-2BA4139BA737}">
      <dgm:prSet/>
      <dgm:spPr/>
      <dgm:t>
        <a:bodyPr/>
        <a:lstStyle/>
        <a:p>
          <a:endParaRPr lang="en-IN"/>
        </a:p>
      </dgm:t>
    </dgm:pt>
    <dgm:pt modelId="{5AC67240-FD44-4A65-81B0-D85FF82C38FA}">
      <dgm:prSet/>
      <dgm:spPr/>
      <dgm:t>
        <a:bodyPr/>
        <a:lstStyle/>
        <a:p>
          <a:r>
            <a:rPr lang="en-US"/>
            <a:t>Layout = hero, cards, footer</a:t>
          </a:r>
          <a:endParaRPr lang="en-IN"/>
        </a:p>
      </dgm:t>
    </dgm:pt>
    <dgm:pt modelId="{7E891674-44D2-4E04-BEE3-D3147D5B609B}" type="parTrans" cxnId="{F51D6BF9-5659-4A58-AF62-D4D78F26FE1E}">
      <dgm:prSet/>
      <dgm:spPr/>
      <dgm:t>
        <a:bodyPr/>
        <a:lstStyle/>
        <a:p>
          <a:endParaRPr lang="en-IN"/>
        </a:p>
      </dgm:t>
    </dgm:pt>
    <dgm:pt modelId="{45450D2A-02EF-4606-9A02-F15EA3D30FD5}" type="sibTrans" cxnId="{F51D6BF9-5659-4A58-AF62-D4D78F26FE1E}">
      <dgm:prSet/>
      <dgm:spPr/>
      <dgm:t>
        <a:bodyPr/>
        <a:lstStyle/>
        <a:p>
          <a:endParaRPr lang="en-IN"/>
        </a:p>
      </dgm:t>
    </dgm:pt>
    <dgm:pt modelId="{F96BF361-D547-432E-9F40-A9A14D7A9B7B}">
      <dgm:prSet/>
      <dgm:spPr/>
      <dgm:t>
        <a:bodyPr/>
        <a:lstStyle/>
        <a:p>
          <a:r>
            <a:rPr lang="en-US"/>
            <a:t>Components = buttons, form, modal</a:t>
          </a:r>
          <a:endParaRPr lang="en-IN"/>
        </a:p>
      </dgm:t>
    </dgm:pt>
    <dgm:pt modelId="{58EA5CDE-6E24-4B0E-B049-8314E5F248FB}" type="parTrans" cxnId="{A528D253-DE08-4022-8C4A-A287B9963CB7}">
      <dgm:prSet/>
      <dgm:spPr/>
      <dgm:t>
        <a:bodyPr/>
        <a:lstStyle/>
        <a:p>
          <a:endParaRPr lang="en-IN"/>
        </a:p>
      </dgm:t>
    </dgm:pt>
    <dgm:pt modelId="{D5E8250D-F8DF-4386-A261-99E57221C6D7}" type="sibTrans" cxnId="{A528D253-DE08-4022-8C4A-A287B9963CB7}">
      <dgm:prSet/>
      <dgm:spPr/>
      <dgm:t>
        <a:bodyPr/>
        <a:lstStyle/>
        <a:p>
          <a:endParaRPr lang="en-IN"/>
        </a:p>
      </dgm:t>
    </dgm:pt>
    <dgm:pt modelId="{DC52C19E-4A28-459F-B6ED-A63BED5F0E57}">
      <dgm:prSet/>
      <dgm:spPr/>
      <dgm:t>
        <a:bodyPr/>
        <a:lstStyle/>
        <a:p>
          <a:r>
            <a:rPr lang="en-US"/>
            <a:t>Actions = open, submit, confirm</a:t>
          </a:r>
          <a:endParaRPr lang="en-IN"/>
        </a:p>
      </dgm:t>
    </dgm:pt>
    <dgm:pt modelId="{517C267D-11C4-4372-83BD-368D030D950C}" type="parTrans" cxnId="{9F8FF436-DEF3-4AD2-A534-E1F71A05B655}">
      <dgm:prSet/>
      <dgm:spPr/>
      <dgm:t>
        <a:bodyPr/>
        <a:lstStyle/>
        <a:p>
          <a:endParaRPr lang="en-IN"/>
        </a:p>
      </dgm:t>
    </dgm:pt>
    <dgm:pt modelId="{656BAC42-4899-4CD7-8793-EFA80EEBA843}" type="sibTrans" cxnId="{9F8FF436-DEF3-4AD2-A534-E1F71A05B655}">
      <dgm:prSet/>
      <dgm:spPr/>
      <dgm:t>
        <a:bodyPr/>
        <a:lstStyle/>
        <a:p>
          <a:endParaRPr lang="en-IN"/>
        </a:p>
      </dgm:t>
    </dgm:pt>
    <dgm:pt modelId="{91509B34-8260-4A8F-A537-205AFD9F2D26}" type="pres">
      <dgm:prSet presAssocID="{EDC2BE35-47BF-4F61-9DE2-1D7F02ADD01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9824A07-3976-4518-8D03-9EF9F952A9BD}" type="pres">
      <dgm:prSet presAssocID="{7DC58981-F208-4314-8DF5-776F4ADDC3B9}" presName="hierRoot1" presStyleCnt="0">
        <dgm:presLayoutVars>
          <dgm:hierBranch val="init"/>
        </dgm:presLayoutVars>
      </dgm:prSet>
      <dgm:spPr/>
    </dgm:pt>
    <dgm:pt modelId="{1E6915EF-F7C3-4EB6-87B5-B2875BEFFEA1}" type="pres">
      <dgm:prSet presAssocID="{7DC58981-F208-4314-8DF5-776F4ADDC3B9}" presName="rootComposite1" presStyleCnt="0"/>
      <dgm:spPr/>
    </dgm:pt>
    <dgm:pt modelId="{1BDC3B52-4740-4539-BAEF-3A17A5173338}" type="pres">
      <dgm:prSet presAssocID="{7DC58981-F208-4314-8DF5-776F4ADDC3B9}" presName="rootText1" presStyleLbl="node0" presStyleIdx="0" presStyleCnt="1">
        <dgm:presLayoutVars>
          <dgm:chPref val="3"/>
        </dgm:presLayoutVars>
      </dgm:prSet>
      <dgm:spPr/>
    </dgm:pt>
    <dgm:pt modelId="{D150D086-4480-4A54-8F62-AAB82D83E49A}" type="pres">
      <dgm:prSet presAssocID="{7DC58981-F208-4314-8DF5-776F4ADDC3B9}" presName="rootConnector1" presStyleLbl="node1" presStyleIdx="0" presStyleCnt="0"/>
      <dgm:spPr/>
    </dgm:pt>
    <dgm:pt modelId="{42EE2D68-1D73-4372-B1E8-E253EB7E5C47}" type="pres">
      <dgm:prSet presAssocID="{7DC58981-F208-4314-8DF5-776F4ADDC3B9}" presName="hierChild2" presStyleCnt="0"/>
      <dgm:spPr/>
    </dgm:pt>
    <dgm:pt modelId="{C3D6EB16-8C3F-4417-816C-03AE909E147C}" type="pres">
      <dgm:prSet presAssocID="{7E891674-44D2-4E04-BEE3-D3147D5B609B}" presName="Name37" presStyleLbl="parChTrans1D2" presStyleIdx="0" presStyleCnt="3"/>
      <dgm:spPr/>
    </dgm:pt>
    <dgm:pt modelId="{1BB47FE6-2102-44C0-82C8-46C0313C5C9F}" type="pres">
      <dgm:prSet presAssocID="{5AC67240-FD44-4A65-81B0-D85FF82C38FA}" presName="hierRoot2" presStyleCnt="0">
        <dgm:presLayoutVars>
          <dgm:hierBranch val="init"/>
        </dgm:presLayoutVars>
      </dgm:prSet>
      <dgm:spPr/>
    </dgm:pt>
    <dgm:pt modelId="{BC86FF46-EFD2-4943-A557-2819E26B7FC3}" type="pres">
      <dgm:prSet presAssocID="{5AC67240-FD44-4A65-81B0-D85FF82C38FA}" presName="rootComposite" presStyleCnt="0"/>
      <dgm:spPr/>
    </dgm:pt>
    <dgm:pt modelId="{F8340806-3223-43D9-93DF-3607045AFCC1}" type="pres">
      <dgm:prSet presAssocID="{5AC67240-FD44-4A65-81B0-D85FF82C38FA}" presName="rootText" presStyleLbl="node2" presStyleIdx="0" presStyleCnt="3">
        <dgm:presLayoutVars>
          <dgm:chPref val="3"/>
        </dgm:presLayoutVars>
      </dgm:prSet>
      <dgm:spPr/>
    </dgm:pt>
    <dgm:pt modelId="{478AF486-F772-427E-945A-48845AD4830C}" type="pres">
      <dgm:prSet presAssocID="{5AC67240-FD44-4A65-81B0-D85FF82C38FA}" presName="rootConnector" presStyleLbl="node2" presStyleIdx="0" presStyleCnt="3"/>
      <dgm:spPr/>
    </dgm:pt>
    <dgm:pt modelId="{12387E4E-9476-44B0-AC77-97555177B94B}" type="pres">
      <dgm:prSet presAssocID="{5AC67240-FD44-4A65-81B0-D85FF82C38FA}" presName="hierChild4" presStyleCnt="0"/>
      <dgm:spPr/>
    </dgm:pt>
    <dgm:pt modelId="{6F479478-F21C-4417-BE24-665FE5847A32}" type="pres">
      <dgm:prSet presAssocID="{5AC67240-FD44-4A65-81B0-D85FF82C38FA}" presName="hierChild5" presStyleCnt="0"/>
      <dgm:spPr/>
    </dgm:pt>
    <dgm:pt modelId="{23FE7BAA-6610-4E08-A2A4-62A0897A372C}" type="pres">
      <dgm:prSet presAssocID="{58EA5CDE-6E24-4B0E-B049-8314E5F248FB}" presName="Name37" presStyleLbl="parChTrans1D2" presStyleIdx="1" presStyleCnt="3"/>
      <dgm:spPr/>
    </dgm:pt>
    <dgm:pt modelId="{61627C73-8EA8-4502-B34B-B1DB9B544E5D}" type="pres">
      <dgm:prSet presAssocID="{F96BF361-D547-432E-9F40-A9A14D7A9B7B}" presName="hierRoot2" presStyleCnt="0">
        <dgm:presLayoutVars>
          <dgm:hierBranch val="init"/>
        </dgm:presLayoutVars>
      </dgm:prSet>
      <dgm:spPr/>
    </dgm:pt>
    <dgm:pt modelId="{99B41456-6B37-4D81-BB92-FEDE7717A998}" type="pres">
      <dgm:prSet presAssocID="{F96BF361-D547-432E-9F40-A9A14D7A9B7B}" presName="rootComposite" presStyleCnt="0"/>
      <dgm:spPr/>
    </dgm:pt>
    <dgm:pt modelId="{06C3FD43-65DF-4D7C-8080-9A4BA5D18065}" type="pres">
      <dgm:prSet presAssocID="{F96BF361-D547-432E-9F40-A9A14D7A9B7B}" presName="rootText" presStyleLbl="node2" presStyleIdx="1" presStyleCnt="3">
        <dgm:presLayoutVars>
          <dgm:chPref val="3"/>
        </dgm:presLayoutVars>
      </dgm:prSet>
      <dgm:spPr/>
    </dgm:pt>
    <dgm:pt modelId="{1861B841-811A-4E67-AE37-10D905D9CAAD}" type="pres">
      <dgm:prSet presAssocID="{F96BF361-D547-432E-9F40-A9A14D7A9B7B}" presName="rootConnector" presStyleLbl="node2" presStyleIdx="1" presStyleCnt="3"/>
      <dgm:spPr/>
    </dgm:pt>
    <dgm:pt modelId="{794F5446-72F3-44D6-90F4-9E85D2B695DE}" type="pres">
      <dgm:prSet presAssocID="{F96BF361-D547-432E-9F40-A9A14D7A9B7B}" presName="hierChild4" presStyleCnt="0"/>
      <dgm:spPr/>
    </dgm:pt>
    <dgm:pt modelId="{A16BA68E-1EC4-4DFD-BE64-E5DC51F3D416}" type="pres">
      <dgm:prSet presAssocID="{F96BF361-D547-432E-9F40-A9A14D7A9B7B}" presName="hierChild5" presStyleCnt="0"/>
      <dgm:spPr/>
    </dgm:pt>
    <dgm:pt modelId="{30F8FACC-A5E2-4B7A-910C-10FE96B869B2}" type="pres">
      <dgm:prSet presAssocID="{517C267D-11C4-4372-83BD-368D030D950C}" presName="Name37" presStyleLbl="parChTrans1D2" presStyleIdx="2" presStyleCnt="3"/>
      <dgm:spPr/>
    </dgm:pt>
    <dgm:pt modelId="{D72D8EFC-52F7-499D-9497-F939310463D9}" type="pres">
      <dgm:prSet presAssocID="{DC52C19E-4A28-459F-B6ED-A63BED5F0E57}" presName="hierRoot2" presStyleCnt="0">
        <dgm:presLayoutVars>
          <dgm:hierBranch val="init"/>
        </dgm:presLayoutVars>
      </dgm:prSet>
      <dgm:spPr/>
    </dgm:pt>
    <dgm:pt modelId="{AE66BD78-848B-4740-8E0E-066B5534425C}" type="pres">
      <dgm:prSet presAssocID="{DC52C19E-4A28-459F-B6ED-A63BED5F0E57}" presName="rootComposite" presStyleCnt="0"/>
      <dgm:spPr/>
    </dgm:pt>
    <dgm:pt modelId="{BFA73189-70FC-4018-93E6-057E1B4858D7}" type="pres">
      <dgm:prSet presAssocID="{DC52C19E-4A28-459F-B6ED-A63BED5F0E57}" presName="rootText" presStyleLbl="node2" presStyleIdx="2" presStyleCnt="3">
        <dgm:presLayoutVars>
          <dgm:chPref val="3"/>
        </dgm:presLayoutVars>
      </dgm:prSet>
      <dgm:spPr/>
    </dgm:pt>
    <dgm:pt modelId="{1A907BA1-AB5E-4DAE-A85D-59999BC7D04E}" type="pres">
      <dgm:prSet presAssocID="{DC52C19E-4A28-459F-B6ED-A63BED5F0E57}" presName="rootConnector" presStyleLbl="node2" presStyleIdx="2" presStyleCnt="3"/>
      <dgm:spPr/>
    </dgm:pt>
    <dgm:pt modelId="{FF1BC92E-C2A4-434F-9981-D6A5A2AD3C7D}" type="pres">
      <dgm:prSet presAssocID="{DC52C19E-4A28-459F-B6ED-A63BED5F0E57}" presName="hierChild4" presStyleCnt="0"/>
      <dgm:spPr/>
    </dgm:pt>
    <dgm:pt modelId="{D630E5FA-BD3E-4B0C-8DF7-3C2A3F094C51}" type="pres">
      <dgm:prSet presAssocID="{DC52C19E-4A28-459F-B6ED-A63BED5F0E57}" presName="hierChild5" presStyleCnt="0"/>
      <dgm:spPr/>
    </dgm:pt>
    <dgm:pt modelId="{AFF95E5E-9A24-4380-B6B3-0323755C7128}" type="pres">
      <dgm:prSet presAssocID="{7DC58981-F208-4314-8DF5-776F4ADDC3B9}" presName="hierChild3" presStyleCnt="0"/>
      <dgm:spPr/>
    </dgm:pt>
  </dgm:ptLst>
  <dgm:cxnLst>
    <dgm:cxn modelId="{C4A61B01-3FB4-46CA-B13B-253199BA0582}" type="presOf" srcId="{F96BF361-D547-432E-9F40-A9A14D7A9B7B}" destId="{06C3FD43-65DF-4D7C-8080-9A4BA5D18065}" srcOrd="0" destOrd="0" presId="urn:microsoft.com/office/officeart/2005/8/layout/orgChart1"/>
    <dgm:cxn modelId="{B2EA690D-2C42-49DF-973B-E215EAA1DB5F}" type="presOf" srcId="{7DC58981-F208-4314-8DF5-776F4ADDC3B9}" destId="{D150D086-4480-4A54-8F62-AAB82D83E49A}" srcOrd="1" destOrd="0" presId="urn:microsoft.com/office/officeart/2005/8/layout/orgChart1"/>
    <dgm:cxn modelId="{F156AA21-0BEA-4246-8E26-2BA4139BA737}" srcId="{EDC2BE35-47BF-4F61-9DE2-1D7F02ADD01D}" destId="{7DC58981-F208-4314-8DF5-776F4ADDC3B9}" srcOrd="0" destOrd="0" parTransId="{92944C7B-FD48-4E30-85A1-AB266216D504}" sibTransId="{1CB2AC37-B00B-4FA2-8F9E-5160A37DC866}"/>
    <dgm:cxn modelId="{DE1DFC34-BCDD-44DB-80DD-C2A7F1F3375F}" type="presOf" srcId="{58EA5CDE-6E24-4B0E-B049-8314E5F248FB}" destId="{23FE7BAA-6610-4E08-A2A4-62A0897A372C}" srcOrd="0" destOrd="0" presId="urn:microsoft.com/office/officeart/2005/8/layout/orgChart1"/>
    <dgm:cxn modelId="{9F8FF436-DEF3-4AD2-A534-E1F71A05B655}" srcId="{7DC58981-F208-4314-8DF5-776F4ADDC3B9}" destId="{DC52C19E-4A28-459F-B6ED-A63BED5F0E57}" srcOrd="2" destOrd="0" parTransId="{517C267D-11C4-4372-83BD-368D030D950C}" sibTransId="{656BAC42-4899-4CD7-8793-EFA80EEBA843}"/>
    <dgm:cxn modelId="{94367653-4C0E-4829-8770-3D6BE3978F29}" type="presOf" srcId="{EDC2BE35-47BF-4F61-9DE2-1D7F02ADD01D}" destId="{91509B34-8260-4A8F-A537-205AFD9F2D26}" srcOrd="0" destOrd="0" presId="urn:microsoft.com/office/officeart/2005/8/layout/orgChart1"/>
    <dgm:cxn modelId="{A528D253-DE08-4022-8C4A-A287B9963CB7}" srcId="{7DC58981-F208-4314-8DF5-776F4ADDC3B9}" destId="{F96BF361-D547-432E-9F40-A9A14D7A9B7B}" srcOrd="1" destOrd="0" parTransId="{58EA5CDE-6E24-4B0E-B049-8314E5F248FB}" sibTransId="{D5E8250D-F8DF-4386-A261-99E57221C6D7}"/>
    <dgm:cxn modelId="{A0859C75-666A-434A-9A7F-6976F2BD0687}" type="presOf" srcId="{DC52C19E-4A28-459F-B6ED-A63BED5F0E57}" destId="{1A907BA1-AB5E-4DAE-A85D-59999BC7D04E}" srcOrd="1" destOrd="0" presId="urn:microsoft.com/office/officeart/2005/8/layout/orgChart1"/>
    <dgm:cxn modelId="{5ED4FF7F-7429-45C1-A1EE-0373FB9EE62C}" type="presOf" srcId="{7E891674-44D2-4E04-BEE3-D3147D5B609B}" destId="{C3D6EB16-8C3F-4417-816C-03AE909E147C}" srcOrd="0" destOrd="0" presId="urn:microsoft.com/office/officeart/2005/8/layout/orgChart1"/>
    <dgm:cxn modelId="{08AA228F-47AE-4430-8255-124A92175AF8}" type="presOf" srcId="{517C267D-11C4-4372-83BD-368D030D950C}" destId="{30F8FACC-A5E2-4B7A-910C-10FE96B869B2}" srcOrd="0" destOrd="0" presId="urn:microsoft.com/office/officeart/2005/8/layout/orgChart1"/>
    <dgm:cxn modelId="{CF17699C-9816-4960-B634-4750D66EEEE2}" type="presOf" srcId="{5AC67240-FD44-4A65-81B0-D85FF82C38FA}" destId="{478AF486-F772-427E-945A-48845AD4830C}" srcOrd="1" destOrd="0" presId="urn:microsoft.com/office/officeart/2005/8/layout/orgChart1"/>
    <dgm:cxn modelId="{07149FC2-4C90-470C-A963-5170E1C8A242}" type="presOf" srcId="{DC52C19E-4A28-459F-B6ED-A63BED5F0E57}" destId="{BFA73189-70FC-4018-93E6-057E1B4858D7}" srcOrd="0" destOrd="0" presId="urn:microsoft.com/office/officeart/2005/8/layout/orgChart1"/>
    <dgm:cxn modelId="{3F2625E8-C114-4203-A192-32A207FC4B07}" type="presOf" srcId="{5AC67240-FD44-4A65-81B0-D85FF82C38FA}" destId="{F8340806-3223-43D9-93DF-3607045AFCC1}" srcOrd="0" destOrd="0" presId="urn:microsoft.com/office/officeart/2005/8/layout/orgChart1"/>
    <dgm:cxn modelId="{4DB8BBEA-122E-4DAF-980D-7E9FC53FA69E}" type="presOf" srcId="{7DC58981-F208-4314-8DF5-776F4ADDC3B9}" destId="{1BDC3B52-4740-4539-BAEF-3A17A5173338}" srcOrd="0" destOrd="0" presId="urn:microsoft.com/office/officeart/2005/8/layout/orgChart1"/>
    <dgm:cxn modelId="{7E85E1F0-4AEE-4065-B805-32983622092C}" type="presOf" srcId="{F96BF361-D547-432E-9F40-A9A14D7A9B7B}" destId="{1861B841-811A-4E67-AE37-10D905D9CAAD}" srcOrd="1" destOrd="0" presId="urn:microsoft.com/office/officeart/2005/8/layout/orgChart1"/>
    <dgm:cxn modelId="{F51D6BF9-5659-4A58-AF62-D4D78F26FE1E}" srcId="{7DC58981-F208-4314-8DF5-776F4ADDC3B9}" destId="{5AC67240-FD44-4A65-81B0-D85FF82C38FA}" srcOrd="0" destOrd="0" parTransId="{7E891674-44D2-4E04-BEE3-D3147D5B609B}" sibTransId="{45450D2A-02EF-4606-9A02-F15EA3D30FD5}"/>
    <dgm:cxn modelId="{0F9BE152-7E53-479F-B903-66B50DAA497E}" type="presParOf" srcId="{91509B34-8260-4A8F-A537-205AFD9F2D26}" destId="{F9824A07-3976-4518-8D03-9EF9F952A9BD}" srcOrd="0" destOrd="0" presId="urn:microsoft.com/office/officeart/2005/8/layout/orgChart1"/>
    <dgm:cxn modelId="{97324B75-BF9A-4179-B341-CEB2FD569B2D}" type="presParOf" srcId="{F9824A07-3976-4518-8D03-9EF9F952A9BD}" destId="{1E6915EF-F7C3-4EB6-87B5-B2875BEFFEA1}" srcOrd="0" destOrd="0" presId="urn:microsoft.com/office/officeart/2005/8/layout/orgChart1"/>
    <dgm:cxn modelId="{B49F6C71-11CF-4E63-9275-10BC3C6C8E57}" type="presParOf" srcId="{1E6915EF-F7C3-4EB6-87B5-B2875BEFFEA1}" destId="{1BDC3B52-4740-4539-BAEF-3A17A5173338}" srcOrd="0" destOrd="0" presId="urn:microsoft.com/office/officeart/2005/8/layout/orgChart1"/>
    <dgm:cxn modelId="{DB95D8B3-0407-429D-91A1-8C97ABE611E4}" type="presParOf" srcId="{1E6915EF-F7C3-4EB6-87B5-B2875BEFFEA1}" destId="{D150D086-4480-4A54-8F62-AAB82D83E49A}" srcOrd="1" destOrd="0" presId="urn:microsoft.com/office/officeart/2005/8/layout/orgChart1"/>
    <dgm:cxn modelId="{DBCFC5EF-3494-43EF-9371-3E68BD014815}" type="presParOf" srcId="{F9824A07-3976-4518-8D03-9EF9F952A9BD}" destId="{42EE2D68-1D73-4372-B1E8-E253EB7E5C47}" srcOrd="1" destOrd="0" presId="urn:microsoft.com/office/officeart/2005/8/layout/orgChart1"/>
    <dgm:cxn modelId="{553BADAC-940B-43AE-BEEB-FC3F6ADC7596}" type="presParOf" srcId="{42EE2D68-1D73-4372-B1E8-E253EB7E5C47}" destId="{C3D6EB16-8C3F-4417-816C-03AE909E147C}" srcOrd="0" destOrd="0" presId="urn:microsoft.com/office/officeart/2005/8/layout/orgChart1"/>
    <dgm:cxn modelId="{B5572437-B930-4EE7-8E2A-D74B654AE632}" type="presParOf" srcId="{42EE2D68-1D73-4372-B1E8-E253EB7E5C47}" destId="{1BB47FE6-2102-44C0-82C8-46C0313C5C9F}" srcOrd="1" destOrd="0" presId="urn:microsoft.com/office/officeart/2005/8/layout/orgChart1"/>
    <dgm:cxn modelId="{03FB4DDF-3B25-419E-83A9-B8DCB6048421}" type="presParOf" srcId="{1BB47FE6-2102-44C0-82C8-46C0313C5C9F}" destId="{BC86FF46-EFD2-4943-A557-2819E26B7FC3}" srcOrd="0" destOrd="0" presId="urn:microsoft.com/office/officeart/2005/8/layout/orgChart1"/>
    <dgm:cxn modelId="{B9FFC459-F944-415D-9AB1-945D46966198}" type="presParOf" srcId="{BC86FF46-EFD2-4943-A557-2819E26B7FC3}" destId="{F8340806-3223-43D9-93DF-3607045AFCC1}" srcOrd="0" destOrd="0" presId="urn:microsoft.com/office/officeart/2005/8/layout/orgChart1"/>
    <dgm:cxn modelId="{D9F0D44E-95AB-4C9E-B24F-157C63ABCA27}" type="presParOf" srcId="{BC86FF46-EFD2-4943-A557-2819E26B7FC3}" destId="{478AF486-F772-427E-945A-48845AD4830C}" srcOrd="1" destOrd="0" presId="urn:microsoft.com/office/officeart/2005/8/layout/orgChart1"/>
    <dgm:cxn modelId="{0DB53089-B8C3-48FD-8DE8-4CC4C30CB82E}" type="presParOf" srcId="{1BB47FE6-2102-44C0-82C8-46C0313C5C9F}" destId="{12387E4E-9476-44B0-AC77-97555177B94B}" srcOrd="1" destOrd="0" presId="urn:microsoft.com/office/officeart/2005/8/layout/orgChart1"/>
    <dgm:cxn modelId="{BCE7A0B3-C212-4637-AB30-0A2CDEA3E6D7}" type="presParOf" srcId="{1BB47FE6-2102-44C0-82C8-46C0313C5C9F}" destId="{6F479478-F21C-4417-BE24-665FE5847A32}" srcOrd="2" destOrd="0" presId="urn:microsoft.com/office/officeart/2005/8/layout/orgChart1"/>
    <dgm:cxn modelId="{B783EC28-07C7-442A-B347-C57D34E77E30}" type="presParOf" srcId="{42EE2D68-1D73-4372-B1E8-E253EB7E5C47}" destId="{23FE7BAA-6610-4E08-A2A4-62A0897A372C}" srcOrd="2" destOrd="0" presId="urn:microsoft.com/office/officeart/2005/8/layout/orgChart1"/>
    <dgm:cxn modelId="{D7415036-2CFC-447F-98E9-57C67F828EE1}" type="presParOf" srcId="{42EE2D68-1D73-4372-B1E8-E253EB7E5C47}" destId="{61627C73-8EA8-4502-B34B-B1DB9B544E5D}" srcOrd="3" destOrd="0" presId="urn:microsoft.com/office/officeart/2005/8/layout/orgChart1"/>
    <dgm:cxn modelId="{201DF1E3-24BB-4617-9AB8-77E0D39F541E}" type="presParOf" srcId="{61627C73-8EA8-4502-B34B-B1DB9B544E5D}" destId="{99B41456-6B37-4D81-BB92-FEDE7717A998}" srcOrd="0" destOrd="0" presId="urn:microsoft.com/office/officeart/2005/8/layout/orgChart1"/>
    <dgm:cxn modelId="{A6964734-B25B-4CEC-BC98-24B8D308E2B5}" type="presParOf" srcId="{99B41456-6B37-4D81-BB92-FEDE7717A998}" destId="{06C3FD43-65DF-4D7C-8080-9A4BA5D18065}" srcOrd="0" destOrd="0" presId="urn:microsoft.com/office/officeart/2005/8/layout/orgChart1"/>
    <dgm:cxn modelId="{8E889544-E956-4653-8932-4D65C1B61C17}" type="presParOf" srcId="{99B41456-6B37-4D81-BB92-FEDE7717A998}" destId="{1861B841-811A-4E67-AE37-10D905D9CAAD}" srcOrd="1" destOrd="0" presId="urn:microsoft.com/office/officeart/2005/8/layout/orgChart1"/>
    <dgm:cxn modelId="{C54E4EE9-7597-44A6-A706-E476E129C344}" type="presParOf" srcId="{61627C73-8EA8-4502-B34B-B1DB9B544E5D}" destId="{794F5446-72F3-44D6-90F4-9E85D2B695DE}" srcOrd="1" destOrd="0" presId="urn:microsoft.com/office/officeart/2005/8/layout/orgChart1"/>
    <dgm:cxn modelId="{991665A7-571B-4381-A0C7-B5EC5CEEF0BB}" type="presParOf" srcId="{61627C73-8EA8-4502-B34B-B1DB9B544E5D}" destId="{A16BA68E-1EC4-4DFD-BE64-E5DC51F3D416}" srcOrd="2" destOrd="0" presId="urn:microsoft.com/office/officeart/2005/8/layout/orgChart1"/>
    <dgm:cxn modelId="{05A17D1D-5D61-4303-86DC-CF035D5D9799}" type="presParOf" srcId="{42EE2D68-1D73-4372-B1E8-E253EB7E5C47}" destId="{30F8FACC-A5E2-4B7A-910C-10FE96B869B2}" srcOrd="4" destOrd="0" presId="urn:microsoft.com/office/officeart/2005/8/layout/orgChart1"/>
    <dgm:cxn modelId="{2D2F4D8B-FF39-46A4-85C9-CCB85C44FAF1}" type="presParOf" srcId="{42EE2D68-1D73-4372-B1E8-E253EB7E5C47}" destId="{D72D8EFC-52F7-499D-9497-F939310463D9}" srcOrd="5" destOrd="0" presId="urn:microsoft.com/office/officeart/2005/8/layout/orgChart1"/>
    <dgm:cxn modelId="{2983717D-4A14-474E-8783-E13B7FD1774B}" type="presParOf" srcId="{D72D8EFC-52F7-499D-9497-F939310463D9}" destId="{AE66BD78-848B-4740-8E0E-066B5534425C}" srcOrd="0" destOrd="0" presId="urn:microsoft.com/office/officeart/2005/8/layout/orgChart1"/>
    <dgm:cxn modelId="{F14BCD86-8530-4DCE-96F2-FF6FF35586EA}" type="presParOf" srcId="{AE66BD78-848B-4740-8E0E-066B5534425C}" destId="{BFA73189-70FC-4018-93E6-057E1B4858D7}" srcOrd="0" destOrd="0" presId="urn:microsoft.com/office/officeart/2005/8/layout/orgChart1"/>
    <dgm:cxn modelId="{FC86AC68-05FE-4459-8A93-4CF021567FBC}" type="presParOf" srcId="{AE66BD78-848B-4740-8E0E-066B5534425C}" destId="{1A907BA1-AB5E-4DAE-A85D-59999BC7D04E}" srcOrd="1" destOrd="0" presId="urn:microsoft.com/office/officeart/2005/8/layout/orgChart1"/>
    <dgm:cxn modelId="{849A6B0D-AA77-458E-8634-FC6894F713EB}" type="presParOf" srcId="{D72D8EFC-52F7-499D-9497-F939310463D9}" destId="{FF1BC92E-C2A4-434F-9981-D6A5A2AD3C7D}" srcOrd="1" destOrd="0" presId="urn:microsoft.com/office/officeart/2005/8/layout/orgChart1"/>
    <dgm:cxn modelId="{1226D1E7-123A-467D-AFDB-B871918E5864}" type="presParOf" srcId="{D72D8EFC-52F7-499D-9497-F939310463D9}" destId="{D630E5FA-BD3E-4B0C-8DF7-3C2A3F094C51}" srcOrd="2" destOrd="0" presId="urn:microsoft.com/office/officeart/2005/8/layout/orgChart1"/>
    <dgm:cxn modelId="{D49F2135-BFA5-4FC4-B71A-76D6DF2AB990}" type="presParOf" srcId="{F9824A07-3976-4518-8D03-9EF9F952A9BD}" destId="{AFF95E5E-9A24-4380-B6B3-0323755C712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37114C-9F97-487A-9545-5A66EDE87F19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7A5E4F93-65CF-4D9D-99ED-3A0D51BB795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APIs = bridges to external data/services</a:t>
          </a:r>
          <a:endParaRPr lang="en-US"/>
        </a:p>
      </dgm:t>
    </dgm:pt>
    <dgm:pt modelId="{FC762925-3A18-4157-A113-A260A008CF67}" type="parTrans" cxnId="{3FB96DFA-2C27-481B-8C5E-38E0C2B9F5D9}">
      <dgm:prSet/>
      <dgm:spPr/>
      <dgm:t>
        <a:bodyPr/>
        <a:lstStyle/>
        <a:p>
          <a:endParaRPr lang="en-US"/>
        </a:p>
      </dgm:t>
    </dgm:pt>
    <dgm:pt modelId="{65E537CF-BEC0-4753-8D0A-C0573E455E09}" type="sibTrans" cxnId="{3FB96DFA-2C27-481B-8C5E-38E0C2B9F5D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F0D2E89-10C3-4A9E-9CA1-922EBCC6C34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Non-coders can now “describe integrations” vs. write code</a:t>
          </a:r>
          <a:endParaRPr lang="en-US"/>
        </a:p>
      </dgm:t>
    </dgm:pt>
    <dgm:pt modelId="{6A94CAEC-1D5F-4F64-ACA3-E2559B407753}" type="parTrans" cxnId="{A8150999-14C5-4D4A-B843-8A2E9B6CE0EC}">
      <dgm:prSet/>
      <dgm:spPr/>
      <dgm:t>
        <a:bodyPr/>
        <a:lstStyle/>
        <a:p>
          <a:endParaRPr lang="en-US"/>
        </a:p>
      </dgm:t>
    </dgm:pt>
    <dgm:pt modelId="{FD6B5733-7C09-4A49-B129-4786168CA0A7}" type="sibTrans" cxnId="{A8150999-14C5-4D4A-B843-8A2E9B6CE0E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792ED8A-FE8C-4DCF-BD17-C6A7BBF122E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Lovable.dev and similar tools provide API connectors</a:t>
          </a:r>
          <a:endParaRPr lang="en-US"/>
        </a:p>
      </dgm:t>
    </dgm:pt>
    <dgm:pt modelId="{63A91959-A7B2-417D-A4A8-A77BB49AE579}" type="parTrans" cxnId="{AF5BCC63-EDED-44D3-B28E-097F353EE27D}">
      <dgm:prSet/>
      <dgm:spPr/>
      <dgm:t>
        <a:bodyPr/>
        <a:lstStyle/>
        <a:p>
          <a:endParaRPr lang="en-US"/>
        </a:p>
      </dgm:t>
    </dgm:pt>
    <dgm:pt modelId="{36C6D0C2-895A-4B28-AAA2-4877CB81DC48}" type="sibTrans" cxnId="{AF5BCC63-EDED-44D3-B28E-097F353EE27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8FCC7210-38E1-4CA7-B048-A58D819EA5C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Use case examples</a:t>
          </a:r>
          <a:r>
            <a:rPr lang="en-US" b="0" i="0" baseline="0"/>
            <a:t>: pull data from Google Sheets, send form data to Airtable, fetch weather from OpenWeather</a:t>
          </a:r>
          <a:endParaRPr lang="en-US"/>
        </a:p>
      </dgm:t>
    </dgm:pt>
    <dgm:pt modelId="{972362A7-C87F-4912-B2D6-8D91203E665E}" type="parTrans" cxnId="{A0E400FB-B969-4BB7-B26B-7E04EA58C1E5}">
      <dgm:prSet/>
      <dgm:spPr/>
      <dgm:t>
        <a:bodyPr/>
        <a:lstStyle/>
        <a:p>
          <a:endParaRPr lang="en-US"/>
        </a:p>
      </dgm:t>
    </dgm:pt>
    <dgm:pt modelId="{EF420C87-1934-4238-A1A5-0B92B52F1C4D}" type="sibTrans" cxnId="{A0E400FB-B969-4BB7-B26B-7E04EA58C1E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7570E1B-FF18-4C64-9C57-EE108172168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Prompt pattern</a:t>
          </a:r>
          <a:r>
            <a:rPr lang="en-US" b="0" i="0" baseline="0"/>
            <a:t>: “Connect X to Y when Z happens”</a:t>
          </a:r>
          <a:endParaRPr lang="en-US"/>
        </a:p>
      </dgm:t>
    </dgm:pt>
    <dgm:pt modelId="{E1375498-1815-4297-BBDB-84FD0C2593A3}" type="parTrans" cxnId="{56780F3F-7D08-46E6-96DA-7DA4A714D29A}">
      <dgm:prSet/>
      <dgm:spPr/>
      <dgm:t>
        <a:bodyPr/>
        <a:lstStyle/>
        <a:p>
          <a:endParaRPr lang="en-US"/>
        </a:p>
      </dgm:t>
    </dgm:pt>
    <dgm:pt modelId="{C3B9D190-30CF-4D8A-8914-611A130B7B2A}" type="sibTrans" cxnId="{56780F3F-7D08-46E6-96DA-7DA4A714D29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2F981A6-0528-45E5-8CAF-CFEF48C6BF6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Emphasize structure and intent in prompts</a:t>
          </a:r>
          <a:endParaRPr lang="en-US"/>
        </a:p>
      </dgm:t>
    </dgm:pt>
    <dgm:pt modelId="{592C0ACC-793C-4AC9-A5DF-E2BB7FAD70D8}" type="parTrans" cxnId="{43C65750-19AE-431B-A4ED-F99F83FD165A}">
      <dgm:prSet/>
      <dgm:spPr/>
      <dgm:t>
        <a:bodyPr/>
        <a:lstStyle/>
        <a:p>
          <a:endParaRPr lang="en-US"/>
        </a:p>
      </dgm:t>
    </dgm:pt>
    <dgm:pt modelId="{1C265706-B510-49F9-B34C-D81FE9DA41EC}" type="sibTrans" cxnId="{43C65750-19AE-431B-A4ED-F99F83FD165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47342ED-94AE-485A-94EE-87633E7D1AE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Show a flowchart-style logic (input &gt; API &gt; output)</a:t>
          </a:r>
          <a:endParaRPr lang="en-US"/>
        </a:p>
      </dgm:t>
    </dgm:pt>
    <dgm:pt modelId="{4DB21AF1-86B3-4285-9E97-A93860782E31}" type="parTrans" cxnId="{281740C8-AF62-4142-8A70-968CDAAC3482}">
      <dgm:prSet/>
      <dgm:spPr/>
      <dgm:t>
        <a:bodyPr/>
        <a:lstStyle/>
        <a:p>
          <a:endParaRPr lang="en-US"/>
        </a:p>
      </dgm:t>
    </dgm:pt>
    <dgm:pt modelId="{46663829-A1C6-4220-B18B-3EA636A1D0C9}" type="sibTrans" cxnId="{281740C8-AF62-4142-8A70-968CDAAC348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8195E0FB-20C7-48A3-A341-D8EA91387C1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baseline="0"/>
            <a:t>Highlight sandbox/test mode safety</a:t>
          </a:r>
          <a:endParaRPr lang="en-US"/>
        </a:p>
      </dgm:t>
    </dgm:pt>
    <dgm:pt modelId="{8A536DC5-11EC-42C2-B527-A4D329305E04}" type="parTrans" cxnId="{AF0881BA-3CFE-40F4-BA93-787290F97015}">
      <dgm:prSet/>
      <dgm:spPr/>
      <dgm:t>
        <a:bodyPr/>
        <a:lstStyle/>
        <a:p>
          <a:endParaRPr lang="en-US"/>
        </a:p>
      </dgm:t>
    </dgm:pt>
    <dgm:pt modelId="{B7BB3E5D-532D-4A6D-84DC-4E2C5659029A}" type="sibTrans" cxnId="{AF0881BA-3CFE-40F4-BA93-787290F97015}">
      <dgm:prSet/>
      <dgm:spPr/>
      <dgm:t>
        <a:bodyPr/>
        <a:lstStyle/>
        <a:p>
          <a:endParaRPr lang="en-US"/>
        </a:p>
      </dgm:t>
    </dgm:pt>
    <dgm:pt modelId="{73DE0923-E067-494E-8243-C9F810500180}" type="pres">
      <dgm:prSet presAssocID="{DF37114C-9F97-487A-9545-5A66EDE87F19}" presName="root" presStyleCnt="0">
        <dgm:presLayoutVars>
          <dgm:dir/>
          <dgm:resizeHandles val="exact"/>
        </dgm:presLayoutVars>
      </dgm:prSet>
      <dgm:spPr/>
    </dgm:pt>
    <dgm:pt modelId="{DA934952-7B2D-4CDD-BEE0-6A36B2B3ACCE}" type="pres">
      <dgm:prSet presAssocID="{DF37114C-9F97-487A-9545-5A66EDE87F19}" presName="container" presStyleCnt="0">
        <dgm:presLayoutVars>
          <dgm:dir/>
          <dgm:resizeHandles val="exact"/>
        </dgm:presLayoutVars>
      </dgm:prSet>
      <dgm:spPr/>
    </dgm:pt>
    <dgm:pt modelId="{B0CA82A0-8882-4384-9B72-837CBA8D0C4D}" type="pres">
      <dgm:prSet presAssocID="{7A5E4F93-65CF-4D9D-99ED-3A0D51BB795D}" presName="compNode" presStyleCnt="0"/>
      <dgm:spPr/>
    </dgm:pt>
    <dgm:pt modelId="{EE3526E1-EE35-40A7-8B9C-CE3242F87522}" type="pres">
      <dgm:prSet presAssocID="{7A5E4F93-65CF-4D9D-99ED-3A0D51BB795D}" presName="iconBgRect" presStyleLbl="bgShp" presStyleIdx="0" presStyleCnt="8"/>
      <dgm:spPr/>
    </dgm:pt>
    <dgm:pt modelId="{BDA76312-E110-4ECB-BBD8-616190CB42DB}" type="pres">
      <dgm:prSet presAssocID="{7A5E4F93-65CF-4D9D-99ED-3A0D51BB795D}" presName="iconRect" presStyleLbl="nod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 Diagram"/>
        </a:ext>
      </dgm:extLst>
    </dgm:pt>
    <dgm:pt modelId="{3B002B01-5298-4340-B250-CE10D95E1D9C}" type="pres">
      <dgm:prSet presAssocID="{7A5E4F93-65CF-4D9D-99ED-3A0D51BB795D}" presName="spaceRect" presStyleCnt="0"/>
      <dgm:spPr/>
    </dgm:pt>
    <dgm:pt modelId="{CFC2DEA6-243F-4E7B-81BA-2CE9B3DE228B}" type="pres">
      <dgm:prSet presAssocID="{7A5E4F93-65CF-4D9D-99ED-3A0D51BB795D}" presName="textRect" presStyleLbl="revTx" presStyleIdx="0" presStyleCnt="8">
        <dgm:presLayoutVars>
          <dgm:chMax val="1"/>
          <dgm:chPref val="1"/>
        </dgm:presLayoutVars>
      </dgm:prSet>
      <dgm:spPr/>
    </dgm:pt>
    <dgm:pt modelId="{1C7F2190-AAB1-4346-9181-ABF6736507FC}" type="pres">
      <dgm:prSet presAssocID="{65E537CF-BEC0-4753-8D0A-C0573E455E09}" presName="sibTrans" presStyleLbl="sibTrans2D1" presStyleIdx="0" presStyleCnt="0"/>
      <dgm:spPr/>
    </dgm:pt>
    <dgm:pt modelId="{0E352B14-BB8A-48E7-8CD4-00F2ABF3375E}" type="pres">
      <dgm:prSet presAssocID="{6F0D2E89-10C3-4A9E-9CA1-922EBCC6C341}" presName="compNode" presStyleCnt="0"/>
      <dgm:spPr/>
    </dgm:pt>
    <dgm:pt modelId="{7092F189-1ACC-4C71-821E-960F78BE7820}" type="pres">
      <dgm:prSet presAssocID="{6F0D2E89-10C3-4A9E-9CA1-922EBCC6C341}" presName="iconBgRect" presStyleLbl="bgShp" presStyleIdx="1" presStyleCnt="8"/>
      <dgm:spPr/>
    </dgm:pt>
    <dgm:pt modelId="{48AC82F1-5482-492C-8AAC-99BB3112C50A}" type="pres">
      <dgm:prSet presAssocID="{6F0D2E89-10C3-4A9E-9CA1-922EBCC6C341}" presName="iconRect" presStyleLbl="node1" presStyleIdx="1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7DE3B309-D2D4-4EB1-8270-BA20FA597959}" type="pres">
      <dgm:prSet presAssocID="{6F0D2E89-10C3-4A9E-9CA1-922EBCC6C341}" presName="spaceRect" presStyleCnt="0"/>
      <dgm:spPr/>
    </dgm:pt>
    <dgm:pt modelId="{2548060B-D7F2-4E09-8FB1-31EC1775BC68}" type="pres">
      <dgm:prSet presAssocID="{6F0D2E89-10C3-4A9E-9CA1-922EBCC6C341}" presName="textRect" presStyleLbl="revTx" presStyleIdx="1" presStyleCnt="8">
        <dgm:presLayoutVars>
          <dgm:chMax val="1"/>
          <dgm:chPref val="1"/>
        </dgm:presLayoutVars>
      </dgm:prSet>
      <dgm:spPr/>
    </dgm:pt>
    <dgm:pt modelId="{D61D106F-1EA2-483A-88D2-6EF71F50BB41}" type="pres">
      <dgm:prSet presAssocID="{FD6B5733-7C09-4A49-B129-4786168CA0A7}" presName="sibTrans" presStyleLbl="sibTrans2D1" presStyleIdx="0" presStyleCnt="0"/>
      <dgm:spPr/>
    </dgm:pt>
    <dgm:pt modelId="{44BCD265-B142-419D-8402-9BDFCD1480CB}" type="pres">
      <dgm:prSet presAssocID="{4792ED8A-FE8C-4DCF-BD17-C6A7BBF122E8}" presName="compNode" presStyleCnt="0"/>
      <dgm:spPr/>
    </dgm:pt>
    <dgm:pt modelId="{43E3C7BD-A3BE-4719-B67F-EC74A37D10AA}" type="pres">
      <dgm:prSet presAssocID="{4792ED8A-FE8C-4DCF-BD17-C6A7BBF122E8}" presName="iconBgRect" presStyleLbl="bgShp" presStyleIdx="2" presStyleCnt="8"/>
      <dgm:spPr/>
    </dgm:pt>
    <dgm:pt modelId="{AE01F52E-B9D8-4405-B22F-C2FD83D2BB18}" type="pres">
      <dgm:prSet presAssocID="{4792ED8A-FE8C-4DCF-BD17-C6A7BBF122E8}" presName="iconRect" presStyleLbl="node1" presStyleIdx="2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1B43D29A-DAA1-4753-A490-1C835BA2E766}" type="pres">
      <dgm:prSet presAssocID="{4792ED8A-FE8C-4DCF-BD17-C6A7BBF122E8}" presName="spaceRect" presStyleCnt="0"/>
      <dgm:spPr/>
    </dgm:pt>
    <dgm:pt modelId="{D0175B6B-F334-41DD-99F5-B596798A5194}" type="pres">
      <dgm:prSet presAssocID="{4792ED8A-FE8C-4DCF-BD17-C6A7BBF122E8}" presName="textRect" presStyleLbl="revTx" presStyleIdx="2" presStyleCnt="8">
        <dgm:presLayoutVars>
          <dgm:chMax val="1"/>
          <dgm:chPref val="1"/>
        </dgm:presLayoutVars>
      </dgm:prSet>
      <dgm:spPr/>
    </dgm:pt>
    <dgm:pt modelId="{FF5DF6F8-4C75-466E-949F-25965A4AC51D}" type="pres">
      <dgm:prSet presAssocID="{36C6D0C2-895A-4B28-AAA2-4877CB81DC48}" presName="sibTrans" presStyleLbl="sibTrans2D1" presStyleIdx="0" presStyleCnt="0"/>
      <dgm:spPr/>
    </dgm:pt>
    <dgm:pt modelId="{0892B323-9626-43A8-870F-752883172BEA}" type="pres">
      <dgm:prSet presAssocID="{8FCC7210-38E1-4CA7-B048-A58D819EA5C1}" presName="compNode" presStyleCnt="0"/>
      <dgm:spPr/>
    </dgm:pt>
    <dgm:pt modelId="{EBC38B93-9ACD-4A2B-BF5F-91881EF2C9F2}" type="pres">
      <dgm:prSet presAssocID="{8FCC7210-38E1-4CA7-B048-A58D819EA5C1}" presName="iconBgRect" presStyleLbl="bgShp" presStyleIdx="3" presStyleCnt="8"/>
      <dgm:spPr/>
    </dgm:pt>
    <dgm:pt modelId="{833821E5-02D5-4EDB-9518-ECFB8119BFD0}" type="pres">
      <dgm:prSet presAssocID="{8FCC7210-38E1-4CA7-B048-A58D819EA5C1}" presName="iconRect" presStyleLbl="node1" presStyleIdx="3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EED2AF2D-B2FF-4624-86E5-6328B414EAEE}" type="pres">
      <dgm:prSet presAssocID="{8FCC7210-38E1-4CA7-B048-A58D819EA5C1}" presName="spaceRect" presStyleCnt="0"/>
      <dgm:spPr/>
    </dgm:pt>
    <dgm:pt modelId="{95ED5391-4825-4F05-A271-478C8346EFA1}" type="pres">
      <dgm:prSet presAssocID="{8FCC7210-38E1-4CA7-B048-A58D819EA5C1}" presName="textRect" presStyleLbl="revTx" presStyleIdx="3" presStyleCnt="8">
        <dgm:presLayoutVars>
          <dgm:chMax val="1"/>
          <dgm:chPref val="1"/>
        </dgm:presLayoutVars>
      </dgm:prSet>
      <dgm:spPr/>
    </dgm:pt>
    <dgm:pt modelId="{AF3E9D7E-FB6F-4DF0-BDD3-6DFC5B9A31EC}" type="pres">
      <dgm:prSet presAssocID="{EF420C87-1934-4238-A1A5-0B92B52F1C4D}" presName="sibTrans" presStyleLbl="sibTrans2D1" presStyleIdx="0" presStyleCnt="0"/>
      <dgm:spPr/>
    </dgm:pt>
    <dgm:pt modelId="{5D3C0928-4314-47BB-8F6A-CE13653270C7}" type="pres">
      <dgm:prSet presAssocID="{37570E1B-FF18-4C64-9C57-EE108172168D}" presName="compNode" presStyleCnt="0"/>
      <dgm:spPr/>
    </dgm:pt>
    <dgm:pt modelId="{4BBE969F-5952-4F45-B063-4D14F329E560}" type="pres">
      <dgm:prSet presAssocID="{37570E1B-FF18-4C64-9C57-EE108172168D}" presName="iconBgRect" presStyleLbl="bgShp" presStyleIdx="4" presStyleCnt="8"/>
      <dgm:spPr/>
    </dgm:pt>
    <dgm:pt modelId="{52EA20C9-5139-4655-B2B7-00F5A5F3ED29}" type="pres">
      <dgm:prSet presAssocID="{37570E1B-FF18-4C64-9C57-EE108172168D}" presName="iconRect" presStyleLbl="node1" presStyleIdx="4" presStyleCnt="8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ble"/>
        </a:ext>
      </dgm:extLst>
    </dgm:pt>
    <dgm:pt modelId="{CF1B877B-5E3B-415F-9E09-729C7143A9F1}" type="pres">
      <dgm:prSet presAssocID="{37570E1B-FF18-4C64-9C57-EE108172168D}" presName="spaceRect" presStyleCnt="0"/>
      <dgm:spPr/>
    </dgm:pt>
    <dgm:pt modelId="{57197976-225F-4398-A252-95693FE030D7}" type="pres">
      <dgm:prSet presAssocID="{37570E1B-FF18-4C64-9C57-EE108172168D}" presName="textRect" presStyleLbl="revTx" presStyleIdx="4" presStyleCnt="8">
        <dgm:presLayoutVars>
          <dgm:chMax val="1"/>
          <dgm:chPref val="1"/>
        </dgm:presLayoutVars>
      </dgm:prSet>
      <dgm:spPr/>
    </dgm:pt>
    <dgm:pt modelId="{DDC02C72-D874-4ED6-8674-0D3A4B04FF3B}" type="pres">
      <dgm:prSet presAssocID="{C3B9D190-30CF-4D8A-8914-611A130B7B2A}" presName="sibTrans" presStyleLbl="sibTrans2D1" presStyleIdx="0" presStyleCnt="0"/>
      <dgm:spPr/>
    </dgm:pt>
    <dgm:pt modelId="{CF3E235A-DC0B-49B4-B51B-6549B9D43F64}" type="pres">
      <dgm:prSet presAssocID="{92F981A6-0528-45E5-8CAF-CFEF48C6BF65}" presName="compNode" presStyleCnt="0"/>
      <dgm:spPr/>
    </dgm:pt>
    <dgm:pt modelId="{92846027-CC39-48D6-A3EB-336B8C58F256}" type="pres">
      <dgm:prSet presAssocID="{92F981A6-0528-45E5-8CAF-CFEF48C6BF65}" presName="iconBgRect" presStyleLbl="bgShp" presStyleIdx="5" presStyleCnt="8"/>
      <dgm:spPr/>
    </dgm:pt>
    <dgm:pt modelId="{F0682457-23EA-4884-944B-A095FFDC12B7}" type="pres">
      <dgm:prSet presAssocID="{92F981A6-0528-45E5-8CAF-CFEF48C6BF65}" presName="iconRect" presStyleLbl="node1" presStyleIdx="5" presStyleCnt="8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1738E4B-74D2-47B3-A34F-58C77CD8B9A4}" type="pres">
      <dgm:prSet presAssocID="{92F981A6-0528-45E5-8CAF-CFEF48C6BF65}" presName="spaceRect" presStyleCnt="0"/>
      <dgm:spPr/>
    </dgm:pt>
    <dgm:pt modelId="{A9E33FCF-EC68-4CD4-BB1F-517EC79DABE3}" type="pres">
      <dgm:prSet presAssocID="{92F981A6-0528-45E5-8CAF-CFEF48C6BF65}" presName="textRect" presStyleLbl="revTx" presStyleIdx="5" presStyleCnt="8">
        <dgm:presLayoutVars>
          <dgm:chMax val="1"/>
          <dgm:chPref val="1"/>
        </dgm:presLayoutVars>
      </dgm:prSet>
      <dgm:spPr/>
    </dgm:pt>
    <dgm:pt modelId="{FAF3CC86-44B9-4B17-985C-F68AE46A3A21}" type="pres">
      <dgm:prSet presAssocID="{1C265706-B510-49F9-B34C-D81FE9DA41EC}" presName="sibTrans" presStyleLbl="sibTrans2D1" presStyleIdx="0" presStyleCnt="0"/>
      <dgm:spPr/>
    </dgm:pt>
    <dgm:pt modelId="{F5E1A582-E569-40F5-8DAA-0054721FDDF4}" type="pres">
      <dgm:prSet presAssocID="{347342ED-94AE-485A-94EE-87633E7D1AE4}" presName="compNode" presStyleCnt="0"/>
      <dgm:spPr/>
    </dgm:pt>
    <dgm:pt modelId="{4045BD48-54D6-4352-AC9A-69A530774E2A}" type="pres">
      <dgm:prSet presAssocID="{347342ED-94AE-485A-94EE-87633E7D1AE4}" presName="iconBgRect" presStyleLbl="bgShp" presStyleIdx="6" presStyleCnt="8"/>
      <dgm:spPr/>
    </dgm:pt>
    <dgm:pt modelId="{99875021-0DED-492E-8832-A984100182AC}" type="pres">
      <dgm:prSet presAssocID="{347342ED-94AE-485A-94EE-87633E7D1AE4}" presName="iconRect" presStyleLbl="node1" presStyleIdx="6" presStyleCnt="8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4DD62D82-AF27-4FE2-AC02-4314FF4892A9}" type="pres">
      <dgm:prSet presAssocID="{347342ED-94AE-485A-94EE-87633E7D1AE4}" presName="spaceRect" presStyleCnt="0"/>
      <dgm:spPr/>
    </dgm:pt>
    <dgm:pt modelId="{74C30197-6CD7-414C-9E02-627FC853AF82}" type="pres">
      <dgm:prSet presAssocID="{347342ED-94AE-485A-94EE-87633E7D1AE4}" presName="textRect" presStyleLbl="revTx" presStyleIdx="6" presStyleCnt="8">
        <dgm:presLayoutVars>
          <dgm:chMax val="1"/>
          <dgm:chPref val="1"/>
        </dgm:presLayoutVars>
      </dgm:prSet>
      <dgm:spPr/>
    </dgm:pt>
    <dgm:pt modelId="{101BAE68-468B-45FC-9E21-B75FD6C9711F}" type="pres">
      <dgm:prSet presAssocID="{46663829-A1C6-4220-B18B-3EA636A1D0C9}" presName="sibTrans" presStyleLbl="sibTrans2D1" presStyleIdx="0" presStyleCnt="0"/>
      <dgm:spPr/>
    </dgm:pt>
    <dgm:pt modelId="{6ED866F8-B10E-4261-BDFB-8539B7C82A3A}" type="pres">
      <dgm:prSet presAssocID="{8195E0FB-20C7-48A3-A341-D8EA91387C12}" presName="compNode" presStyleCnt="0"/>
      <dgm:spPr/>
    </dgm:pt>
    <dgm:pt modelId="{A9F9AE91-2A38-47AF-AA8A-194A3DFC3DAA}" type="pres">
      <dgm:prSet presAssocID="{8195E0FB-20C7-48A3-A341-D8EA91387C12}" presName="iconBgRect" presStyleLbl="bgShp" presStyleIdx="7" presStyleCnt="8"/>
      <dgm:spPr/>
    </dgm:pt>
    <dgm:pt modelId="{5B59A1A5-95FE-4A7F-9E3B-73B77E436B7C}" type="pres">
      <dgm:prSet presAssocID="{8195E0FB-20C7-48A3-A341-D8EA91387C12}" presName="iconRect" presStyleLbl="node1" presStyleIdx="7" presStyleCnt="8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cket and shovel"/>
        </a:ext>
      </dgm:extLst>
    </dgm:pt>
    <dgm:pt modelId="{8687B5A1-C7EC-4195-BD72-ACA1529C78A4}" type="pres">
      <dgm:prSet presAssocID="{8195E0FB-20C7-48A3-A341-D8EA91387C12}" presName="spaceRect" presStyleCnt="0"/>
      <dgm:spPr/>
    </dgm:pt>
    <dgm:pt modelId="{0555CE1C-0953-42ED-B81D-C3A24789610D}" type="pres">
      <dgm:prSet presAssocID="{8195E0FB-20C7-48A3-A341-D8EA91387C12}" presName="textRect" presStyleLbl="revTx" presStyleIdx="7" presStyleCnt="8">
        <dgm:presLayoutVars>
          <dgm:chMax val="1"/>
          <dgm:chPref val="1"/>
        </dgm:presLayoutVars>
      </dgm:prSet>
      <dgm:spPr/>
    </dgm:pt>
  </dgm:ptLst>
  <dgm:cxnLst>
    <dgm:cxn modelId="{5E546905-99F2-4640-AD7B-1A21053CA6F3}" type="presOf" srcId="{8195E0FB-20C7-48A3-A341-D8EA91387C12}" destId="{0555CE1C-0953-42ED-B81D-C3A24789610D}" srcOrd="0" destOrd="0" presId="urn:microsoft.com/office/officeart/2018/2/layout/IconCircleList"/>
    <dgm:cxn modelId="{B6673108-7A67-4DAC-A1DC-BCAD290F7610}" type="presOf" srcId="{EF420C87-1934-4238-A1A5-0B92B52F1C4D}" destId="{AF3E9D7E-FB6F-4DF0-BDD3-6DFC5B9A31EC}" srcOrd="0" destOrd="0" presId="urn:microsoft.com/office/officeart/2018/2/layout/IconCircleList"/>
    <dgm:cxn modelId="{8B552221-3293-45F4-91D8-07DD576EECFB}" type="presOf" srcId="{37570E1B-FF18-4C64-9C57-EE108172168D}" destId="{57197976-225F-4398-A252-95693FE030D7}" srcOrd="0" destOrd="0" presId="urn:microsoft.com/office/officeart/2018/2/layout/IconCircleList"/>
    <dgm:cxn modelId="{5A1EC036-6B0D-4899-87BD-E807B3D8D3AF}" type="presOf" srcId="{1C265706-B510-49F9-B34C-D81FE9DA41EC}" destId="{FAF3CC86-44B9-4B17-985C-F68AE46A3A21}" srcOrd="0" destOrd="0" presId="urn:microsoft.com/office/officeart/2018/2/layout/IconCircleList"/>
    <dgm:cxn modelId="{94903B3B-4381-428A-843C-538D79A66DD7}" type="presOf" srcId="{8FCC7210-38E1-4CA7-B048-A58D819EA5C1}" destId="{95ED5391-4825-4F05-A271-478C8346EFA1}" srcOrd="0" destOrd="0" presId="urn:microsoft.com/office/officeart/2018/2/layout/IconCircleList"/>
    <dgm:cxn modelId="{5400B93E-3CB8-4533-9E6D-EE10D616130E}" type="presOf" srcId="{DF37114C-9F97-487A-9545-5A66EDE87F19}" destId="{73DE0923-E067-494E-8243-C9F810500180}" srcOrd="0" destOrd="0" presId="urn:microsoft.com/office/officeart/2018/2/layout/IconCircleList"/>
    <dgm:cxn modelId="{56780F3F-7D08-46E6-96DA-7DA4A714D29A}" srcId="{DF37114C-9F97-487A-9545-5A66EDE87F19}" destId="{37570E1B-FF18-4C64-9C57-EE108172168D}" srcOrd="4" destOrd="0" parTransId="{E1375498-1815-4297-BBDB-84FD0C2593A3}" sibTransId="{C3B9D190-30CF-4D8A-8914-611A130B7B2A}"/>
    <dgm:cxn modelId="{AF5BCC63-EDED-44D3-B28E-097F353EE27D}" srcId="{DF37114C-9F97-487A-9545-5A66EDE87F19}" destId="{4792ED8A-FE8C-4DCF-BD17-C6A7BBF122E8}" srcOrd="2" destOrd="0" parTransId="{63A91959-A7B2-417D-A4A8-A77BB49AE579}" sibTransId="{36C6D0C2-895A-4B28-AAA2-4877CB81DC48}"/>
    <dgm:cxn modelId="{7E777045-D561-49AC-8CF0-670B155A1DB1}" type="presOf" srcId="{7A5E4F93-65CF-4D9D-99ED-3A0D51BB795D}" destId="{CFC2DEA6-243F-4E7B-81BA-2CE9B3DE228B}" srcOrd="0" destOrd="0" presId="urn:microsoft.com/office/officeart/2018/2/layout/IconCircleList"/>
    <dgm:cxn modelId="{46906A46-E2D7-4972-B8F4-A1295B2F763A}" type="presOf" srcId="{C3B9D190-30CF-4D8A-8914-611A130B7B2A}" destId="{DDC02C72-D874-4ED6-8674-0D3A4B04FF3B}" srcOrd="0" destOrd="0" presId="urn:microsoft.com/office/officeart/2018/2/layout/IconCircleList"/>
    <dgm:cxn modelId="{48346B49-5A9C-4C30-908A-0B9A34C01F02}" type="presOf" srcId="{65E537CF-BEC0-4753-8D0A-C0573E455E09}" destId="{1C7F2190-AAB1-4346-9181-ABF6736507FC}" srcOrd="0" destOrd="0" presId="urn:microsoft.com/office/officeart/2018/2/layout/IconCircleList"/>
    <dgm:cxn modelId="{43C65750-19AE-431B-A4ED-F99F83FD165A}" srcId="{DF37114C-9F97-487A-9545-5A66EDE87F19}" destId="{92F981A6-0528-45E5-8CAF-CFEF48C6BF65}" srcOrd="5" destOrd="0" parTransId="{592C0ACC-793C-4AC9-A5DF-E2BB7FAD70D8}" sibTransId="{1C265706-B510-49F9-B34C-D81FE9DA41EC}"/>
    <dgm:cxn modelId="{35683676-60B9-489E-853F-B420E68FC892}" type="presOf" srcId="{FD6B5733-7C09-4A49-B129-4786168CA0A7}" destId="{D61D106F-1EA2-483A-88D2-6EF71F50BB41}" srcOrd="0" destOrd="0" presId="urn:microsoft.com/office/officeart/2018/2/layout/IconCircleList"/>
    <dgm:cxn modelId="{4F2A8C87-6637-4026-AB60-BF60B2614B5F}" type="presOf" srcId="{4792ED8A-FE8C-4DCF-BD17-C6A7BBF122E8}" destId="{D0175B6B-F334-41DD-99F5-B596798A5194}" srcOrd="0" destOrd="0" presId="urn:microsoft.com/office/officeart/2018/2/layout/IconCircleList"/>
    <dgm:cxn modelId="{A8150999-14C5-4D4A-B843-8A2E9B6CE0EC}" srcId="{DF37114C-9F97-487A-9545-5A66EDE87F19}" destId="{6F0D2E89-10C3-4A9E-9CA1-922EBCC6C341}" srcOrd="1" destOrd="0" parTransId="{6A94CAEC-1D5F-4F64-ACA3-E2559B407753}" sibTransId="{FD6B5733-7C09-4A49-B129-4786168CA0A7}"/>
    <dgm:cxn modelId="{61365C9F-8E6A-4C3A-B4AA-DF592D1CA807}" type="presOf" srcId="{46663829-A1C6-4220-B18B-3EA636A1D0C9}" destId="{101BAE68-468B-45FC-9E21-B75FD6C9711F}" srcOrd="0" destOrd="0" presId="urn:microsoft.com/office/officeart/2018/2/layout/IconCircleList"/>
    <dgm:cxn modelId="{981B9CAA-6FE8-416C-AB9D-2EE932BB4863}" type="presOf" srcId="{347342ED-94AE-485A-94EE-87633E7D1AE4}" destId="{74C30197-6CD7-414C-9E02-627FC853AF82}" srcOrd="0" destOrd="0" presId="urn:microsoft.com/office/officeart/2018/2/layout/IconCircleList"/>
    <dgm:cxn modelId="{69C99EB0-BE2D-4220-9AFD-3935A82FD52B}" type="presOf" srcId="{36C6D0C2-895A-4B28-AAA2-4877CB81DC48}" destId="{FF5DF6F8-4C75-466E-949F-25965A4AC51D}" srcOrd="0" destOrd="0" presId="urn:microsoft.com/office/officeart/2018/2/layout/IconCircleList"/>
    <dgm:cxn modelId="{703D90B5-E566-4053-9353-911D9598F842}" type="presOf" srcId="{92F981A6-0528-45E5-8CAF-CFEF48C6BF65}" destId="{A9E33FCF-EC68-4CD4-BB1F-517EC79DABE3}" srcOrd="0" destOrd="0" presId="urn:microsoft.com/office/officeart/2018/2/layout/IconCircleList"/>
    <dgm:cxn modelId="{AF0881BA-3CFE-40F4-BA93-787290F97015}" srcId="{DF37114C-9F97-487A-9545-5A66EDE87F19}" destId="{8195E0FB-20C7-48A3-A341-D8EA91387C12}" srcOrd="7" destOrd="0" parTransId="{8A536DC5-11EC-42C2-B527-A4D329305E04}" sibTransId="{B7BB3E5D-532D-4A6D-84DC-4E2C5659029A}"/>
    <dgm:cxn modelId="{394EAABF-64FB-4075-93A8-D016A328D33B}" type="presOf" srcId="{6F0D2E89-10C3-4A9E-9CA1-922EBCC6C341}" destId="{2548060B-D7F2-4E09-8FB1-31EC1775BC68}" srcOrd="0" destOrd="0" presId="urn:microsoft.com/office/officeart/2018/2/layout/IconCircleList"/>
    <dgm:cxn modelId="{281740C8-AF62-4142-8A70-968CDAAC3482}" srcId="{DF37114C-9F97-487A-9545-5A66EDE87F19}" destId="{347342ED-94AE-485A-94EE-87633E7D1AE4}" srcOrd="6" destOrd="0" parTransId="{4DB21AF1-86B3-4285-9E97-A93860782E31}" sibTransId="{46663829-A1C6-4220-B18B-3EA636A1D0C9}"/>
    <dgm:cxn modelId="{3FB96DFA-2C27-481B-8C5E-38E0C2B9F5D9}" srcId="{DF37114C-9F97-487A-9545-5A66EDE87F19}" destId="{7A5E4F93-65CF-4D9D-99ED-3A0D51BB795D}" srcOrd="0" destOrd="0" parTransId="{FC762925-3A18-4157-A113-A260A008CF67}" sibTransId="{65E537CF-BEC0-4753-8D0A-C0573E455E09}"/>
    <dgm:cxn modelId="{A0E400FB-B969-4BB7-B26B-7E04EA58C1E5}" srcId="{DF37114C-9F97-487A-9545-5A66EDE87F19}" destId="{8FCC7210-38E1-4CA7-B048-A58D819EA5C1}" srcOrd="3" destOrd="0" parTransId="{972362A7-C87F-4912-B2D6-8D91203E665E}" sibTransId="{EF420C87-1934-4238-A1A5-0B92B52F1C4D}"/>
    <dgm:cxn modelId="{D41492FB-D5C1-4821-AA89-3CDEA927CB53}" type="presParOf" srcId="{73DE0923-E067-494E-8243-C9F810500180}" destId="{DA934952-7B2D-4CDD-BEE0-6A36B2B3ACCE}" srcOrd="0" destOrd="0" presId="urn:microsoft.com/office/officeart/2018/2/layout/IconCircleList"/>
    <dgm:cxn modelId="{1BDFADA6-8B64-418D-A53E-2991875FBB41}" type="presParOf" srcId="{DA934952-7B2D-4CDD-BEE0-6A36B2B3ACCE}" destId="{B0CA82A0-8882-4384-9B72-837CBA8D0C4D}" srcOrd="0" destOrd="0" presId="urn:microsoft.com/office/officeart/2018/2/layout/IconCircleList"/>
    <dgm:cxn modelId="{8CECF560-DA50-4534-A675-5F9244306004}" type="presParOf" srcId="{B0CA82A0-8882-4384-9B72-837CBA8D0C4D}" destId="{EE3526E1-EE35-40A7-8B9C-CE3242F87522}" srcOrd="0" destOrd="0" presId="urn:microsoft.com/office/officeart/2018/2/layout/IconCircleList"/>
    <dgm:cxn modelId="{6A5086F0-3823-4C8D-A129-F965FCAF525D}" type="presParOf" srcId="{B0CA82A0-8882-4384-9B72-837CBA8D0C4D}" destId="{BDA76312-E110-4ECB-BBD8-616190CB42DB}" srcOrd="1" destOrd="0" presId="urn:microsoft.com/office/officeart/2018/2/layout/IconCircleList"/>
    <dgm:cxn modelId="{650B97CD-B330-477B-8AB3-FC101CEE4383}" type="presParOf" srcId="{B0CA82A0-8882-4384-9B72-837CBA8D0C4D}" destId="{3B002B01-5298-4340-B250-CE10D95E1D9C}" srcOrd="2" destOrd="0" presId="urn:microsoft.com/office/officeart/2018/2/layout/IconCircleList"/>
    <dgm:cxn modelId="{2A07D8A4-C012-4741-9C48-5A5F9B0392D7}" type="presParOf" srcId="{B0CA82A0-8882-4384-9B72-837CBA8D0C4D}" destId="{CFC2DEA6-243F-4E7B-81BA-2CE9B3DE228B}" srcOrd="3" destOrd="0" presId="urn:microsoft.com/office/officeart/2018/2/layout/IconCircleList"/>
    <dgm:cxn modelId="{320C3D1E-16C6-4212-83BA-4B2F2AF0F4ED}" type="presParOf" srcId="{DA934952-7B2D-4CDD-BEE0-6A36B2B3ACCE}" destId="{1C7F2190-AAB1-4346-9181-ABF6736507FC}" srcOrd="1" destOrd="0" presId="urn:microsoft.com/office/officeart/2018/2/layout/IconCircleList"/>
    <dgm:cxn modelId="{EE663514-9860-4E75-BAAF-FAF7C0A2FAEB}" type="presParOf" srcId="{DA934952-7B2D-4CDD-BEE0-6A36B2B3ACCE}" destId="{0E352B14-BB8A-48E7-8CD4-00F2ABF3375E}" srcOrd="2" destOrd="0" presId="urn:microsoft.com/office/officeart/2018/2/layout/IconCircleList"/>
    <dgm:cxn modelId="{071DDE71-3CF2-47C9-9303-09E10BE94DC0}" type="presParOf" srcId="{0E352B14-BB8A-48E7-8CD4-00F2ABF3375E}" destId="{7092F189-1ACC-4C71-821E-960F78BE7820}" srcOrd="0" destOrd="0" presId="urn:microsoft.com/office/officeart/2018/2/layout/IconCircleList"/>
    <dgm:cxn modelId="{4D08B85C-CE7C-46FE-9BEE-F829607C636E}" type="presParOf" srcId="{0E352B14-BB8A-48E7-8CD4-00F2ABF3375E}" destId="{48AC82F1-5482-492C-8AAC-99BB3112C50A}" srcOrd="1" destOrd="0" presId="urn:microsoft.com/office/officeart/2018/2/layout/IconCircleList"/>
    <dgm:cxn modelId="{C2DF4D4C-FAA1-4C27-B42C-FB5295425AFE}" type="presParOf" srcId="{0E352B14-BB8A-48E7-8CD4-00F2ABF3375E}" destId="{7DE3B309-D2D4-4EB1-8270-BA20FA597959}" srcOrd="2" destOrd="0" presId="urn:microsoft.com/office/officeart/2018/2/layout/IconCircleList"/>
    <dgm:cxn modelId="{0FEF6CDE-679E-4E97-B979-FDF495489485}" type="presParOf" srcId="{0E352B14-BB8A-48E7-8CD4-00F2ABF3375E}" destId="{2548060B-D7F2-4E09-8FB1-31EC1775BC68}" srcOrd="3" destOrd="0" presId="urn:microsoft.com/office/officeart/2018/2/layout/IconCircleList"/>
    <dgm:cxn modelId="{15D70DD9-E8E5-4C6F-9C9C-4E1DEBF2097F}" type="presParOf" srcId="{DA934952-7B2D-4CDD-BEE0-6A36B2B3ACCE}" destId="{D61D106F-1EA2-483A-88D2-6EF71F50BB41}" srcOrd="3" destOrd="0" presId="urn:microsoft.com/office/officeart/2018/2/layout/IconCircleList"/>
    <dgm:cxn modelId="{5C927418-A746-4D68-B38B-82C46B20261B}" type="presParOf" srcId="{DA934952-7B2D-4CDD-BEE0-6A36B2B3ACCE}" destId="{44BCD265-B142-419D-8402-9BDFCD1480CB}" srcOrd="4" destOrd="0" presId="urn:microsoft.com/office/officeart/2018/2/layout/IconCircleList"/>
    <dgm:cxn modelId="{F8F0D22D-2C56-4EE3-AF3B-D797EF4A788B}" type="presParOf" srcId="{44BCD265-B142-419D-8402-9BDFCD1480CB}" destId="{43E3C7BD-A3BE-4719-B67F-EC74A37D10AA}" srcOrd="0" destOrd="0" presId="urn:microsoft.com/office/officeart/2018/2/layout/IconCircleList"/>
    <dgm:cxn modelId="{AC3ED56A-6867-4171-9FA4-9DB3976FB32C}" type="presParOf" srcId="{44BCD265-B142-419D-8402-9BDFCD1480CB}" destId="{AE01F52E-B9D8-4405-B22F-C2FD83D2BB18}" srcOrd="1" destOrd="0" presId="urn:microsoft.com/office/officeart/2018/2/layout/IconCircleList"/>
    <dgm:cxn modelId="{AF72FF5C-9522-45A5-A9D9-DE1B3617A3A7}" type="presParOf" srcId="{44BCD265-B142-419D-8402-9BDFCD1480CB}" destId="{1B43D29A-DAA1-4753-A490-1C835BA2E766}" srcOrd="2" destOrd="0" presId="urn:microsoft.com/office/officeart/2018/2/layout/IconCircleList"/>
    <dgm:cxn modelId="{98C0F5B1-0DB6-4551-9A57-161BAE2FF86C}" type="presParOf" srcId="{44BCD265-B142-419D-8402-9BDFCD1480CB}" destId="{D0175B6B-F334-41DD-99F5-B596798A5194}" srcOrd="3" destOrd="0" presId="urn:microsoft.com/office/officeart/2018/2/layout/IconCircleList"/>
    <dgm:cxn modelId="{CEDFF860-8CB2-4BFA-93C4-7E4E85CFB503}" type="presParOf" srcId="{DA934952-7B2D-4CDD-BEE0-6A36B2B3ACCE}" destId="{FF5DF6F8-4C75-466E-949F-25965A4AC51D}" srcOrd="5" destOrd="0" presId="urn:microsoft.com/office/officeart/2018/2/layout/IconCircleList"/>
    <dgm:cxn modelId="{578373FF-E08E-46F0-A661-F55A5FFB7000}" type="presParOf" srcId="{DA934952-7B2D-4CDD-BEE0-6A36B2B3ACCE}" destId="{0892B323-9626-43A8-870F-752883172BEA}" srcOrd="6" destOrd="0" presId="urn:microsoft.com/office/officeart/2018/2/layout/IconCircleList"/>
    <dgm:cxn modelId="{040DAC97-E075-4CDF-90C6-42B5A3338EFA}" type="presParOf" srcId="{0892B323-9626-43A8-870F-752883172BEA}" destId="{EBC38B93-9ACD-4A2B-BF5F-91881EF2C9F2}" srcOrd="0" destOrd="0" presId="urn:microsoft.com/office/officeart/2018/2/layout/IconCircleList"/>
    <dgm:cxn modelId="{4DC39161-D040-4CC9-98D3-846EAF8F617F}" type="presParOf" srcId="{0892B323-9626-43A8-870F-752883172BEA}" destId="{833821E5-02D5-4EDB-9518-ECFB8119BFD0}" srcOrd="1" destOrd="0" presId="urn:microsoft.com/office/officeart/2018/2/layout/IconCircleList"/>
    <dgm:cxn modelId="{8F1BEE04-4B79-4B47-81BC-A4795CFB2524}" type="presParOf" srcId="{0892B323-9626-43A8-870F-752883172BEA}" destId="{EED2AF2D-B2FF-4624-86E5-6328B414EAEE}" srcOrd="2" destOrd="0" presId="urn:microsoft.com/office/officeart/2018/2/layout/IconCircleList"/>
    <dgm:cxn modelId="{DF9A8C76-D31D-4247-B3AE-E14086EE721B}" type="presParOf" srcId="{0892B323-9626-43A8-870F-752883172BEA}" destId="{95ED5391-4825-4F05-A271-478C8346EFA1}" srcOrd="3" destOrd="0" presId="urn:microsoft.com/office/officeart/2018/2/layout/IconCircleList"/>
    <dgm:cxn modelId="{F8E1FB04-8AAA-4B2F-BD91-83701F617E12}" type="presParOf" srcId="{DA934952-7B2D-4CDD-BEE0-6A36B2B3ACCE}" destId="{AF3E9D7E-FB6F-4DF0-BDD3-6DFC5B9A31EC}" srcOrd="7" destOrd="0" presId="urn:microsoft.com/office/officeart/2018/2/layout/IconCircleList"/>
    <dgm:cxn modelId="{DD5915A0-1594-4BD5-95AC-C52CF5C7341E}" type="presParOf" srcId="{DA934952-7B2D-4CDD-BEE0-6A36B2B3ACCE}" destId="{5D3C0928-4314-47BB-8F6A-CE13653270C7}" srcOrd="8" destOrd="0" presId="urn:microsoft.com/office/officeart/2018/2/layout/IconCircleList"/>
    <dgm:cxn modelId="{BE5899FE-04C6-4F04-B035-2F1F6E976E13}" type="presParOf" srcId="{5D3C0928-4314-47BB-8F6A-CE13653270C7}" destId="{4BBE969F-5952-4F45-B063-4D14F329E560}" srcOrd="0" destOrd="0" presId="urn:microsoft.com/office/officeart/2018/2/layout/IconCircleList"/>
    <dgm:cxn modelId="{ECA1208B-9040-409B-A2DA-F93FD194FF4E}" type="presParOf" srcId="{5D3C0928-4314-47BB-8F6A-CE13653270C7}" destId="{52EA20C9-5139-4655-B2B7-00F5A5F3ED29}" srcOrd="1" destOrd="0" presId="urn:microsoft.com/office/officeart/2018/2/layout/IconCircleList"/>
    <dgm:cxn modelId="{CB7191A5-6451-4DC6-897E-DD14A11DD5BF}" type="presParOf" srcId="{5D3C0928-4314-47BB-8F6A-CE13653270C7}" destId="{CF1B877B-5E3B-415F-9E09-729C7143A9F1}" srcOrd="2" destOrd="0" presId="urn:microsoft.com/office/officeart/2018/2/layout/IconCircleList"/>
    <dgm:cxn modelId="{02115E30-FC75-44A9-8B0D-9001BF055755}" type="presParOf" srcId="{5D3C0928-4314-47BB-8F6A-CE13653270C7}" destId="{57197976-225F-4398-A252-95693FE030D7}" srcOrd="3" destOrd="0" presId="urn:microsoft.com/office/officeart/2018/2/layout/IconCircleList"/>
    <dgm:cxn modelId="{5F3AD816-3EBD-4ED4-9129-DFCB5CF71B53}" type="presParOf" srcId="{DA934952-7B2D-4CDD-BEE0-6A36B2B3ACCE}" destId="{DDC02C72-D874-4ED6-8674-0D3A4B04FF3B}" srcOrd="9" destOrd="0" presId="urn:microsoft.com/office/officeart/2018/2/layout/IconCircleList"/>
    <dgm:cxn modelId="{8EC06E8B-0321-4738-9361-460B0204211A}" type="presParOf" srcId="{DA934952-7B2D-4CDD-BEE0-6A36B2B3ACCE}" destId="{CF3E235A-DC0B-49B4-B51B-6549B9D43F64}" srcOrd="10" destOrd="0" presId="urn:microsoft.com/office/officeart/2018/2/layout/IconCircleList"/>
    <dgm:cxn modelId="{5DFB8D33-63EB-44F6-A5A3-DF6598B2F86F}" type="presParOf" srcId="{CF3E235A-DC0B-49B4-B51B-6549B9D43F64}" destId="{92846027-CC39-48D6-A3EB-336B8C58F256}" srcOrd="0" destOrd="0" presId="urn:microsoft.com/office/officeart/2018/2/layout/IconCircleList"/>
    <dgm:cxn modelId="{1440FFB4-E5CC-4320-BBC4-E469EC98C152}" type="presParOf" srcId="{CF3E235A-DC0B-49B4-B51B-6549B9D43F64}" destId="{F0682457-23EA-4884-944B-A095FFDC12B7}" srcOrd="1" destOrd="0" presId="urn:microsoft.com/office/officeart/2018/2/layout/IconCircleList"/>
    <dgm:cxn modelId="{521934AD-8AAB-4E32-8A7D-CC1D8D4B92EF}" type="presParOf" srcId="{CF3E235A-DC0B-49B4-B51B-6549B9D43F64}" destId="{C1738E4B-74D2-47B3-A34F-58C77CD8B9A4}" srcOrd="2" destOrd="0" presId="urn:microsoft.com/office/officeart/2018/2/layout/IconCircleList"/>
    <dgm:cxn modelId="{0A39DE7A-E6FB-4523-859D-CFBDA5F013E7}" type="presParOf" srcId="{CF3E235A-DC0B-49B4-B51B-6549B9D43F64}" destId="{A9E33FCF-EC68-4CD4-BB1F-517EC79DABE3}" srcOrd="3" destOrd="0" presId="urn:microsoft.com/office/officeart/2018/2/layout/IconCircleList"/>
    <dgm:cxn modelId="{20C97203-BC65-4C55-9519-52E61453EF24}" type="presParOf" srcId="{DA934952-7B2D-4CDD-BEE0-6A36B2B3ACCE}" destId="{FAF3CC86-44B9-4B17-985C-F68AE46A3A21}" srcOrd="11" destOrd="0" presId="urn:microsoft.com/office/officeart/2018/2/layout/IconCircleList"/>
    <dgm:cxn modelId="{327EA438-EB18-4ED5-B995-CCB13926E1AC}" type="presParOf" srcId="{DA934952-7B2D-4CDD-BEE0-6A36B2B3ACCE}" destId="{F5E1A582-E569-40F5-8DAA-0054721FDDF4}" srcOrd="12" destOrd="0" presId="urn:microsoft.com/office/officeart/2018/2/layout/IconCircleList"/>
    <dgm:cxn modelId="{B0846946-28C1-4909-BFB2-79076B94FCDA}" type="presParOf" srcId="{F5E1A582-E569-40F5-8DAA-0054721FDDF4}" destId="{4045BD48-54D6-4352-AC9A-69A530774E2A}" srcOrd="0" destOrd="0" presId="urn:microsoft.com/office/officeart/2018/2/layout/IconCircleList"/>
    <dgm:cxn modelId="{3672ABE7-11D4-4D3F-B1D0-6E59F3BE24EB}" type="presParOf" srcId="{F5E1A582-E569-40F5-8DAA-0054721FDDF4}" destId="{99875021-0DED-492E-8832-A984100182AC}" srcOrd="1" destOrd="0" presId="urn:microsoft.com/office/officeart/2018/2/layout/IconCircleList"/>
    <dgm:cxn modelId="{96F5ACB4-0000-4DFA-8C3E-DAF4293B8267}" type="presParOf" srcId="{F5E1A582-E569-40F5-8DAA-0054721FDDF4}" destId="{4DD62D82-AF27-4FE2-AC02-4314FF4892A9}" srcOrd="2" destOrd="0" presId="urn:microsoft.com/office/officeart/2018/2/layout/IconCircleList"/>
    <dgm:cxn modelId="{A61D0D5F-60AF-45E6-BEA1-D72ADF94E4F2}" type="presParOf" srcId="{F5E1A582-E569-40F5-8DAA-0054721FDDF4}" destId="{74C30197-6CD7-414C-9E02-627FC853AF82}" srcOrd="3" destOrd="0" presId="urn:microsoft.com/office/officeart/2018/2/layout/IconCircleList"/>
    <dgm:cxn modelId="{F8B7698E-896D-4B00-8CB5-07AFF956DAE2}" type="presParOf" srcId="{DA934952-7B2D-4CDD-BEE0-6A36B2B3ACCE}" destId="{101BAE68-468B-45FC-9E21-B75FD6C9711F}" srcOrd="13" destOrd="0" presId="urn:microsoft.com/office/officeart/2018/2/layout/IconCircleList"/>
    <dgm:cxn modelId="{FCE6ED6F-E5B3-4720-8924-DAAF21D53201}" type="presParOf" srcId="{DA934952-7B2D-4CDD-BEE0-6A36B2B3ACCE}" destId="{6ED866F8-B10E-4261-BDFB-8539B7C82A3A}" srcOrd="14" destOrd="0" presId="urn:microsoft.com/office/officeart/2018/2/layout/IconCircleList"/>
    <dgm:cxn modelId="{0D620E2E-163F-4AF9-83E1-D6D5CDC6CB13}" type="presParOf" srcId="{6ED866F8-B10E-4261-BDFB-8539B7C82A3A}" destId="{A9F9AE91-2A38-47AF-AA8A-194A3DFC3DAA}" srcOrd="0" destOrd="0" presId="urn:microsoft.com/office/officeart/2018/2/layout/IconCircleList"/>
    <dgm:cxn modelId="{B14E5A7F-34C4-450A-8565-9C34E08BB1D8}" type="presParOf" srcId="{6ED866F8-B10E-4261-BDFB-8539B7C82A3A}" destId="{5B59A1A5-95FE-4A7F-9E3B-73B77E436B7C}" srcOrd="1" destOrd="0" presId="urn:microsoft.com/office/officeart/2018/2/layout/IconCircleList"/>
    <dgm:cxn modelId="{F8313964-1AF8-4C32-94FC-684E6CCAA449}" type="presParOf" srcId="{6ED866F8-B10E-4261-BDFB-8539B7C82A3A}" destId="{8687B5A1-C7EC-4195-BD72-ACA1529C78A4}" srcOrd="2" destOrd="0" presId="urn:microsoft.com/office/officeart/2018/2/layout/IconCircleList"/>
    <dgm:cxn modelId="{0EB44F44-D0A9-4095-B07E-7AB02BC6D3A4}" type="presParOf" srcId="{6ED866F8-B10E-4261-BDFB-8539B7C82A3A}" destId="{0555CE1C-0953-42ED-B81D-C3A24789610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FCED2E-067F-4F6B-98AF-3E276FC6B51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06EC21A7-68FD-46F4-85C1-9E5C5DEF2615}">
      <dgm:prSet custT="1"/>
      <dgm:spPr/>
      <dgm:t>
        <a:bodyPr/>
        <a:lstStyle/>
        <a:p>
          <a:r>
            <a:rPr lang="en-US" sz="1600" b="1" i="0" baseline="0" dirty="0"/>
            <a:t>Common issue #1</a:t>
          </a:r>
          <a:r>
            <a:rPr lang="en-US" sz="1600" b="0" i="0" baseline="0" dirty="0"/>
            <a:t>: Layout isn’t what you expected</a:t>
          </a:r>
          <a:endParaRPr lang="en-US" sz="1600" dirty="0"/>
        </a:p>
      </dgm:t>
    </dgm:pt>
    <dgm:pt modelId="{4BF9EBF9-3439-4A42-9B1B-0BEE16B7121F}" type="parTrans" cxnId="{B7786E17-D981-42EC-B279-62460F3BEC1D}">
      <dgm:prSet/>
      <dgm:spPr/>
      <dgm:t>
        <a:bodyPr/>
        <a:lstStyle/>
        <a:p>
          <a:endParaRPr lang="en-US"/>
        </a:p>
      </dgm:t>
    </dgm:pt>
    <dgm:pt modelId="{B4AE6C02-3A8E-4CF4-830D-66FB6F2C8E28}" type="sibTrans" cxnId="{B7786E17-D981-42EC-B279-62460F3BEC1D}">
      <dgm:prSet/>
      <dgm:spPr/>
      <dgm:t>
        <a:bodyPr/>
        <a:lstStyle/>
        <a:p>
          <a:endParaRPr lang="en-US"/>
        </a:p>
      </dgm:t>
    </dgm:pt>
    <dgm:pt modelId="{24319A0B-31A4-42A8-80B2-1569B9E147F4}">
      <dgm:prSet custT="1"/>
      <dgm:spPr/>
      <dgm:t>
        <a:bodyPr/>
        <a:lstStyle/>
        <a:p>
          <a:r>
            <a:rPr lang="en-US" sz="1600" b="1" i="0" baseline="0" dirty="0"/>
            <a:t>Common issue #2</a:t>
          </a:r>
          <a:r>
            <a:rPr lang="en-US" sz="1600" b="0" i="0" baseline="0" dirty="0"/>
            <a:t>: Buttons don’t trigger anything</a:t>
          </a:r>
          <a:endParaRPr lang="en-US" sz="1600" dirty="0"/>
        </a:p>
      </dgm:t>
    </dgm:pt>
    <dgm:pt modelId="{E59ECA4C-817D-4EA3-B74D-FCC2DDA7EE13}" type="parTrans" cxnId="{67DAEBED-0FD4-4313-BA77-D8CFE2CF2C72}">
      <dgm:prSet/>
      <dgm:spPr/>
      <dgm:t>
        <a:bodyPr/>
        <a:lstStyle/>
        <a:p>
          <a:endParaRPr lang="en-US"/>
        </a:p>
      </dgm:t>
    </dgm:pt>
    <dgm:pt modelId="{973D7C6E-8BE7-4E66-B661-57204B37562A}" type="sibTrans" cxnId="{67DAEBED-0FD4-4313-BA77-D8CFE2CF2C72}">
      <dgm:prSet/>
      <dgm:spPr/>
      <dgm:t>
        <a:bodyPr/>
        <a:lstStyle/>
        <a:p>
          <a:endParaRPr lang="en-US"/>
        </a:p>
      </dgm:t>
    </dgm:pt>
    <dgm:pt modelId="{77BBCE72-E972-4B3B-8CBB-23CC239A834A}">
      <dgm:prSet custT="1"/>
      <dgm:spPr/>
      <dgm:t>
        <a:bodyPr/>
        <a:lstStyle/>
        <a:p>
          <a:r>
            <a:rPr lang="en-US" sz="1600" b="1" i="0" baseline="0"/>
            <a:t>Common issue #3</a:t>
          </a:r>
          <a:r>
            <a:rPr lang="en-US" sz="1600" b="0" i="0" baseline="0"/>
            <a:t>: Text or images are misaligned</a:t>
          </a:r>
          <a:endParaRPr lang="en-US" sz="1600"/>
        </a:p>
      </dgm:t>
    </dgm:pt>
    <dgm:pt modelId="{0F40744C-C049-4A28-9E60-8E78EE17F8A4}" type="parTrans" cxnId="{AF873B5D-9EFA-42AD-8524-EB4606E3A573}">
      <dgm:prSet/>
      <dgm:spPr/>
      <dgm:t>
        <a:bodyPr/>
        <a:lstStyle/>
        <a:p>
          <a:endParaRPr lang="en-US"/>
        </a:p>
      </dgm:t>
    </dgm:pt>
    <dgm:pt modelId="{FA5E1485-DF81-463E-AA41-D356871EB056}" type="sibTrans" cxnId="{AF873B5D-9EFA-42AD-8524-EB4606E3A573}">
      <dgm:prSet/>
      <dgm:spPr/>
      <dgm:t>
        <a:bodyPr/>
        <a:lstStyle/>
        <a:p>
          <a:endParaRPr lang="en-US"/>
        </a:p>
      </dgm:t>
    </dgm:pt>
    <dgm:pt modelId="{DE3CCFAB-FC0A-433E-A1AF-F974BB7BB0E0}">
      <dgm:prSet custT="1"/>
      <dgm:spPr/>
      <dgm:t>
        <a:bodyPr/>
        <a:lstStyle/>
        <a:p>
          <a:r>
            <a:rPr lang="en-US" sz="1600" b="1" i="0" baseline="0"/>
            <a:t>Common issue #4</a:t>
          </a:r>
          <a:r>
            <a:rPr lang="en-US" sz="1600" b="0" i="0" baseline="0"/>
            <a:t>: The app looks generic or “not mine”</a:t>
          </a:r>
          <a:endParaRPr lang="en-US" sz="1600"/>
        </a:p>
      </dgm:t>
    </dgm:pt>
    <dgm:pt modelId="{73B0DABD-27F8-44BC-832F-71B0F600FFD5}" type="parTrans" cxnId="{9FEBB082-30CE-4326-AC57-579800B896D3}">
      <dgm:prSet/>
      <dgm:spPr/>
      <dgm:t>
        <a:bodyPr/>
        <a:lstStyle/>
        <a:p>
          <a:endParaRPr lang="en-US"/>
        </a:p>
      </dgm:t>
    </dgm:pt>
    <dgm:pt modelId="{336AF92B-1B80-41DE-B372-3A9DE74A952B}" type="sibTrans" cxnId="{9FEBB082-30CE-4326-AC57-579800B896D3}">
      <dgm:prSet/>
      <dgm:spPr/>
      <dgm:t>
        <a:bodyPr/>
        <a:lstStyle/>
        <a:p>
          <a:endParaRPr lang="en-US"/>
        </a:p>
      </dgm:t>
    </dgm:pt>
    <dgm:pt modelId="{5CA6416F-1D7B-4985-B4BC-6CCD6DFE81B1}">
      <dgm:prSet custT="1"/>
      <dgm:spPr/>
      <dgm:t>
        <a:bodyPr/>
        <a:lstStyle/>
        <a:p>
          <a:r>
            <a:rPr lang="en-US" sz="1600" b="1" i="0" baseline="0" dirty="0"/>
            <a:t>Fix strategy</a:t>
          </a:r>
          <a:r>
            <a:rPr lang="en-US" sz="1600" b="0" i="0" baseline="0" dirty="0"/>
            <a:t>: Iterate with follow-up prompts, not frustration</a:t>
          </a:r>
          <a:endParaRPr lang="en-US" sz="1600" dirty="0"/>
        </a:p>
      </dgm:t>
    </dgm:pt>
    <dgm:pt modelId="{59CC3CA1-D83E-4035-AE5D-BD462E48878D}" type="parTrans" cxnId="{720EE786-592B-489A-AB28-51FBA9E0CA8A}">
      <dgm:prSet/>
      <dgm:spPr/>
      <dgm:t>
        <a:bodyPr/>
        <a:lstStyle/>
        <a:p>
          <a:endParaRPr lang="en-US"/>
        </a:p>
      </dgm:t>
    </dgm:pt>
    <dgm:pt modelId="{D301C2EA-11A4-440C-8F13-B6C4EB5CD39E}" type="sibTrans" cxnId="{720EE786-592B-489A-AB28-51FBA9E0CA8A}">
      <dgm:prSet/>
      <dgm:spPr/>
      <dgm:t>
        <a:bodyPr/>
        <a:lstStyle/>
        <a:p>
          <a:endParaRPr lang="en-US"/>
        </a:p>
      </dgm:t>
    </dgm:pt>
    <dgm:pt modelId="{D96B612D-79FB-4301-866D-A87D5806EF44}">
      <dgm:prSet custT="1"/>
      <dgm:spPr/>
      <dgm:t>
        <a:bodyPr/>
        <a:lstStyle/>
        <a:p>
          <a:r>
            <a:rPr lang="en-US" sz="1600" b="1" i="0" baseline="0"/>
            <a:t>Prompt fixes</a:t>
          </a:r>
          <a:r>
            <a:rPr lang="en-US" sz="1600" b="0" i="0" baseline="0"/>
            <a:t>: “Align this,” “Make this responsive,” “Add logic to this action”</a:t>
          </a:r>
          <a:endParaRPr lang="en-US" sz="1600"/>
        </a:p>
      </dgm:t>
    </dgm:pt>
    <dgm:pt modelId="{823F39A4-A2D3-44F1-9AF7-1670FF7338FB}" type="parTrans" cxnId="{1DF0CB15-6946-4B6D-9112-F393806021D7}">
      <dgm:prSet/>
      <dgm:spPr/>
      <dgm:t>
        <a:bodyPr/>
        <a:lstStyle/>
        <a:p>
          <a:endParaRPr lang="en-US"/>
        </a:p>
      </dgm:t>
    </dgm:pt>
    <dgm:pt modelId="{38B6902E-D94D-47CC-A6E5-AB56C86A01A1}" type="sibTrans" cxnId="{1DF0CB15-6946-4B6D-9112-F393806021D7}">
      <dgm:prSet/>
      <dgm:spPr/>
      <dgm:t>
        <a:bodyPr/>
        <a:lstStyle/>
        <a:p>
          <a:endParaRPr lang="en-US"/>
        </a:p>
      </dgm:t>
    </dgm:pt>
    <dgm:pt modelId="{9B0DD0BE-B953-4E98-9997-B59F6DF69E7A}">
      <dgm:prSet custT="1"/>
      <dgm:spPr/>
      <dgm:t>
        <a:bodyPr/>
        <a:lstStyle/>
        <a:p>
          <a:r>
            <a:rPr lang="en-US" sz="1600" b="1" i="0" baseline="0"/>
            <a:t>Empower learner</a:t>
          </a:r>
          <a:r>
            <a:rPr lang="en-US" sz="1600" b="0" i="0" baseline="0"/>
            <a:t>: You’re not debugging code… you’re guiding structure</a:t>
          </a:r>
          <a:endParaRPr lang="en-US" sz="1600"/>
        </a:p>
      </dgm:t>
    </dgm:pt>
    <dgm:pt modelId="{30A44B4F-8C14-48A4-B7F6-79236ED0BF96}" type="parTrans" cxnId="{4A4CCDE3-A790-47DF-BB4E-2C6E4636296F}">
      <dgm:prSet/>
      <dgm:spPr/>
      <dgm:t>
        <a:bodyPr/>
        <a:lstStyle/>
        <a:p>
          <a:endParaRPr lang="en-US"/>
        </a:p>
      </dgm:t>
    </dgm:pt>
    <dgm:pt modelId="{4752AF43-CB24-43B2-9B34-F498A801F0C6}" type="sibTrans" cxnId="{4A4CCDE3-A790-47DF-BB4E-2C6E4636296F}">
      <dgm:prSet/>
      <dgm:spPr/>
      <dgm:t>
        <a:bodyPr/>
        <a:lstStyle/>
        <a:p>
          <a:endParaRPr lang="en-US"/>
        </a:p>
      </dgm:t>
    </dgm:pt>
    <dgm:pt modelId="{494A130D-DAB3-4B42-A804-B6C8E7E14EB0}">
      <dgm:prSet custT="1"/>
      <dgm:spPr/>
      <dgm:t>
        <a:bodyPr/>
        <a:lstStyle/>
        <a:p>
          <a:r>
            <a:rPr lang="en-US" sz="1600" b="1" i="0" baseline="0" dirty="0"/>
            <a:t>Show learner-friendliness</a:t>
          </a:r>
          <a:r>
            <a:rPr lang="en-US" sz="1600" b="0" i="0" baseline="0" dirty="0"/>
            <a:t>: mistakes are part of the remix loop</a:t>
          </a:r>
          <a:endParaRPr lang="en-US" sz="1600" dirty="0"/>
        </a:p>
      </dgm:t>
    </dgm:pt>
    <dgm:pt modelId="{5948B936-F00F-4374-B928-CD62AEF3D97B}" type="parTrans" cxnId="{AC68E7BE-77B6-46EA-9675-46ACA9FFD21E}">
      <dgm:prSet/>
      <dgm:spPr/>
      <dgm:t>
        <a:bodyPr/>
        <a:lstStyle/>
        <a:p>
          <a:endParaRPr lang="en-US"/>
        </a:p>
      </dgm:t>
    </dgm:pt>
    <dgm:pt modelId="{FDD11109-98AD-4163-B129-BC19A8867BF3}" type="sibTrans" cxnId="{AC68E7BE-77B6-46EA-9675-46ACA9FFD21E}">
      <dgm:prSet/>
      <dgm:spPr/>
      <dgm:t>
        <a:bodyPr/>
        <a:lstStyle/>
        <a:p>
          <a:endParaRPr lang="en-US"/>
        </a:p>
      </dgm:t>
    </dgm:pt>
    <dgm:pt modelId="{B2AF3A78-1CBF-4A2E-8F56-5FE0DD2AB0FE}" type="pres">
      <dgm:prSet presAssocID="{E3FCED2E-067F-4F6B-98AF-3E276FC6B51C}" presName="root" presStyleCnt="0">
        <dgm:presLayoutVars>
          <dgm:dir/>
          <dgm:resizeHandles val="exact"/>
        </dgm:presLayoutVars>
      </dgm:prSet>
      <dgm:spPr/>
    </dgm:pt>
    <dgm:pt modelId="{D2778D37-B88C-4520-8B74-2BAA98475274}" type="pres">
      <dgm:prSet presAssocID="{06EC21A7-68FD-46F4-85C1-9E5C5DEF2615}" presName="compNode" presStyleCnt="0"/>
      <dgm:spPr/>
    </dgm:pt>
    <dgm:pt modelId="{317E99E4-CE50-4794-80F2-8121DF90FFE8}" type="pres">
      <dgm:prSet presAssocID="{06EC21A7-68FD-46F4-85C1-9E5C5DEF2615}" presName="iconRect" presStyleLbl="nod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73B20698-5C81-4923-B9EA-AA61C648F515}" type="pres">
      <dgm:prSet presAssocID="{06EC21A7-68FD-46F4-85C1-9E5C5DEF2615}" presName="spaceRect" presStyleCnt="0"/>
      <dgm:spPr/>
    </dgm:pt>
    <dgm:pt modelId="{2E1C474E-DB0A-470E-9EA7-63FB9AD8FCCE}" type="pres">
      <dgm:prSet presAssocID="{06EC21A7-68FD-46F4-85C1-9E5C5DEF2615}" presName="textRect" presStyleLbl="revTx" presStyleIdx="0" presStyleCnt="8">
        <dgm:presLayoutVars>
          <dgm:chMax val="1"/>
          <dgm:chPref val="1"/>
        </dgm:presLayoutVars>
      </dgm:prSet>
      <dgm:spPr/>
    </dgm:pt>
    <dgm:pt modelId="{FE607563-3A32-453B-826A-B24E3F9B541F}" type="pres">
      <dgm:prSet presAssocID="{B4AE6C02-3A8E-4CF4-830D-66FB6F2C8E28}" presName="sibTrans" presStyleCnt="0"/>
      <dgm:spPr/>
    </dgm:pt>
    <dgm:pt modelId="{C1AA1CC7-6895-4EA5-A969-7603D0D4EDCC}" type="pres">
      <dgm:prSet presAssocID="{24319A0B-31A4-42A8-80B2-1569B9E147F4}" presName="compNode" presStyleCnt="0"/>
      <dgm:spPr/>
    </dgm:pt>
    <dgm:pt modelId="{2A99D6F0-28B0-4AF7-A4EA-625DFA3C1CC9}" type="pres">
      <dgm:prSet presAssocID="{24319A0B-31A4-42A8-80B2-1569B9E147F4}" presName="iconRect" presStyleLbl="node1" presStyleIdx="1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2A33C001-D8C8-48AC-90CA-8BCC6C719D9B}" type="pres">
      <dgm:prSet presAssocID="{24319A0B-31A4-42A8-80B2-1569B9E147F4}" presName="spaceRect" presStyleCnt="0"/>
      <dgm:spPr/>
    </dgm:pt>
    <dgm:pt modelId="{87A78031-6EE3-4267-9C6F-B86C9F54F5F1}" type="pres">
      <dgm:prSet presAssocID="{24319A0B-31A4-42A8-80B2-1569B9E147F4}" presName="textRect" presStyleLbl="revTx" presStyleIdx="1" presStyleCnt="8">
        <dgm:presLayoutVars>
          <dgm:chMax val="1"/>
          <dgm:chPref val="1"/>
        </dgm:presLayoutVars>
      </dgm:prSet>
      <dgm:spPr/>
    </dgm:pt>
    <dgm:pt modelId="{7BE787A6-420C-4142-B696-A3A90B991F98}" type="pres">
      <dgm:prSet presAssocID="{973D7C6E-8BE7-4E66-B661-57204B37562A}" presName="sibTrans" presStyleCnt="0"/>
      <dgm:spPr/>
    </dgm:pt>
    <dgm:pt modelId="{39959DDF-1675-4E7C-BDDF-572D900200FF}" type="pres">
      <dgm:prSet presAssocID="{77BBCE72-E972-4B3B-8CBB-23CC239A834A}" presName="compNode" presStyleCnt="0"/>
      <dgm:spPr/>
    </dgm:pt>
    <dgm:pt modelId="{B0EE81D1-BE27-476A-AE71-90E75C88202A}" type="pres">
      <dgm:prSet presAssocID="{77BBCE72-E972-4B3B-8CBB-23CC239A834A}" presName="iconRect" presStyleLbl="node1" presStyleIdx="2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d Quotation Mark"/>
        </a:ext>
      </dgm:extLst>
    </dgm:pt>
    <dgm:pt modelId="{4317A4FB-8F02-4C62-8274-5A529B9D5A6C}" type="pres">
      <dgm:prSet presAssocID="{77BBCE72-E972-4B3B-8CBB-23CC239A834A}" presName="spaceRect" presStyleCnt="0"/>
      <dgm:spPr/>
    </dgm:pt>
    <dgm:pt modelId="{A5DF6152-018F-42A1-BAA5-453F1CA7D55D}" type="pres">
      <dgm:prSet presAssocID="{77BBCE72-E972-4B3B-8CBB-23CC239A834A}" presName="textRect" presStyleLbl="revTx" presStyleIdx="2" presStyleCnt="8">
        <dgm:presLayoutVars>
          <dgm:chMax val="1"/>
          <dgm:chPref val="1"/>
        </dgm:presLayoutVars>
      </dgm:prSet>
      <dgm:spPr/>
    </dgm:pt>
    <dgm:pt modelId="{4199B84B-9A06-4C93-AA32-BD698A0F078F}" type="pres">
      <dgm:prSet presAssocID="{FA5E1485-DF81-463E-AA41-D356871EB056}" presName="sibTrans" presStyleCnt="0"/>
      <dgm:spPr/>
    </dgm:pt>
    <dgm:pt modelId="{EE3D84AC-A699-4A48-87D3-7C736C9C0C0B}" type="pres">
      <dgm:prSet presAssocID="{DE3CCFAB-FC0A-433E-A1AF-F974BB7BB0E0}" presName="compNode" presStyleCnt="0"/>
      <dgm:spPr/>
    </dgm:pt>
    <dgm:pt modelId="{F971DC9A-3766-4A42-A6F6-E07D4366BE76}" type="pres">
      <dgm:prSet presAssocID="{DE3CCFAB-FC0A-433E-A1AF-F974BB7BB0E0}" presName="iconRect" presStyleLbl="node1" presStyleIdx="3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 Smoking"/>
        </a:ext>
      </dgm:extLst>
    </dgm:pt>
    <dgm:pt modelId="{603FBE4A-2D2A-49B4-9BE1-69F5E469E523}" type="pres">
      <dgm:prSet presAssocID="{DE3CCFAB-FC0A-433E-A1AF-F974BB7BB0E0}" presName="spaceRect" presStyleCnt="0"/>
      <dgm:spPr/>
    </dgm:pt>
    <dgm:pt modelId="{98E95BB0-3959-442F-9E7E-3282E4E7D3B6}" type="pres">
      <dgm:prSet presAssocID="{DE3CCFAB-FC0A-433E-A1AF-F974BB7BB0E0}" presName="textRect" presStyleLbl="revTx" presStyleIdx="3" presStyleCnt="8">
        <dgm:presLayoutVars>
          <dgm:chMax val="1"/>
          <dgm:chPref val="1"/>
        </dgm:presLayoutVars>
      </dgm:prSet>
      <dgm:spPr/>
    </dgm:pt>
    <dgm:pt modelId="{14BA8B6B-59C6-4BA0-A175-3E9AC000DA37}" type="pres">
      <dgm:prSet presAssocID="{336AF92B-1B80-41DE-B372-3A9DE74A952B}" presName="sibTrans" presStyleCnt="0"/>
      <dgm:spPr/>
    </dgm:pt>
    <dgm:pt modelId="{5B92D2D1-1DFD-43D6-A4D3-1C7AE54F3270}" type="pres">
      <dgm:prSet presAssocID="{5CA6416F-1D7B-4985-B4BC-6CCD6DFE81B1}" presName="compNode" presStyleCnt="0"/>
      <dgm:spPr/>
    </dgm:pt>
    <dgm:pt modelId="{90685815-3D4D-4B69-8475-1B17C35E0EA7}" type="pres">
      <dgm:prSet presAssocID="{5CA6416F-1D7B-4985-B4BC-6CCD6DFE81B1}" presName="iconRect" presStyleLbl="node1" presStyleIdx="4" presStyleCnt="8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low"/>
        </a:ext>
      </dgm:extLst>
    </dgm:pt>
    <dgm:pt modelId="{5F361C30-C96B-4A46-BD69-955CC041EE82}" type="pres">
      <dgm:prSet presAssocID="{5CA6416F-1D7B-4985-B4BC-6CCD6DFE81B1}" presName="spaceRect" presStyleCnt="0"/>
      <dgm:spPr/>
    </dgm:pt>
    <dgm:pt modelId="{574DD0D3-1A7B-479D-BDD4-383BBBBA9349}" type="pres">
      <dgm:prSet presAssocID="{5CA6416F-1D7B-4985-B4BC-6CCD6DFE81B1}" presName="textRect" presStyleLbl="revTx" presStyleIdx="4" presStyleCnt="8">
        <dgm:presLayoutVars>
          <dgm:chMax val="1"/>
          <dgm:chPref val="1"/>
        </dgm:presLayoutVars>
      </dgm:prSet>
      <dgm:spPr/>
    </dgm:pt>
    <dgm:pt modelId="{D4FEF5BF-4106-421A-A435-C388A859C46E}" type="pres">
      <dgm:prSet presAssocID="{D301C2EA-11A4-440C-8F13-B6C4EB5CD39E}" presName="sibTrans" presStyleCnt="0"/>
      <dgm:spPr/>
    </dgm:pt>
    <dgm:pt modelId="{3196EA72-F3A0-4D9A-9A5F-3BB478B9411F}" type="pres">
      <dgm:prSet presAssocID="{D96B612D-79FB-4301-866D-A87D5806EF44}" presName="compNode" presStyleCnt="0"/>
      <dgm:spPr/>
    </dgm:pt>
    <dgm:pt modelId="{1E7FFFB3-1134-477D-B506-A67247194524}" type="pres">
      <dgm:prSet presAssocID="{D96B612D-79FB-4301-866D-A87D5806EF44}" presName="iconRect" presStyleLbl="node1" presStyleIdx="5" presStyleCnt="8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pper board"/>
        </a:ext>
      </dgm:extLst>
    </dgm:pt>
    <dgm:pt modelId="{030416B3-A3E9-49A2-AC92-E049FEA2AECD}" type="pres">
      <dgm:prSet presAssocID="{D96B612D-79FB-4301-866D-A87D5806EF44}" presName="spaceRect" presStyleCnt="0"/>
      <dgm:spPr/>
    </dgm:pt>
    <dgm:pt modelId="{4538F44E-45AC-48D7-A1F0-46B5155E778E}" type="pres">
      <dgm:prSet presAssocID="{D96B612D-79FB-4301-866D-A87D5806EF44}" presName="textRect" presStyleLbl="revTx" presStyleIdx="5" presStyleCnt="8">
        <dgm:presLayoutVars>
          <dgm:chMax val="1"/>
          <dgm:chPref val="1"/>
        </dgm:presLayoutVars>
      </dgm:prSet>
      <dgm:spPr/>
    </dgm:pt>
    <dgm:pt modelId="{A8E4F369-4E5E-432B-8860-09A383E3C0D7}" type="pres">
      <dgm:prSet presAssocID="{38B6902E-D94D-47CC-A6E5-AB56C86A01A1}" presName="sibTrans" presStyleCnt="0"/>
      <dgm:spPr/>
    </dgm:pt>
    <dgm:pt modelId="{ED03F76E-9D71-48C7-AEE5-CA231D863EC0}" type="pres">
      <dgm:prSet presAssocID="{9B0DD0BE-B953-4E98-9997-B59F6DF69E7A}" presName="compNode" presStyleCnt="0"/>
      <dgm:spPr/>
    </dgm:pt>
    <dgm:pt modelId="{5EF8D1FF-89C1-49BF-B932-487D7486031C}" type="pres">
      <dgm:prSet presAssocID="{9B0DD0BE-B953-4E98-9997-B59F6DF69E7A}" presName="iconRect" presStyleLbl="node1" presStyleIdx="6" presStyleCnt="8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3A650A42-7C0A-4E56-8560-8CD2390C0E0A}" type="pres">
      <dgm:prSet presAssocID="{9B0DD0BE-B953-4E98-9997-B59F6DF69E7A}" presName="spaceRect" presStyleCnt="0"/>
      <dgm:spPr/>
    </dgm:pt>
    <dgm:pt modelId="{AEB06206-56FE-45A8-AE19-9A1E1797B60E}" type="pres">
      <dgm:prSet presAssocID="{9B0DD0BE-B953-4E98-9997-B59F6DF69E7A}" presName="textRect" presStyleLbl="revTx" presStyleIdx="6" presStyleCnt="8">
        <dgm:presLayoutVars>
          <dgm:chMax val="1"/>
          <dgm:chPref val="1"/>
        </dgm:presLayoutVars>
      </dgm:prSet>
      <dgm:spPr/>
    </dgm:pt>
    <dgm:pt modelId="{74E7B0E7-4DBE-4ADE-A673-C050AA97FAD0}" type="pres">
      <dgm:prSet presAssocID="{4752AF43-CB24-43B2-9B34-F498A801F0C6}" presName="sibTrans" presStyleCnt="0"/>
      <dgm:spPr/>
    </dgm:pt>
    <dgm:pt modelId="{3B8DBE9D-90E5-456E-A10B-AC82F627BD1F}" type="pres">
      <dgm:prSet presAssocID="{494A130D-DAB3-4B42-A804-B6C8E7E14EB0}" presName="compNode" presStyleCnt="0"/>
      <dgm:spPr/>
    </dgm:pt>
    <dgm:pt modelId="{C644E55F-5145-4D8E-AD70-23BE2B8D1757}" type="pres">
      <dgm:prSet presAssocID="{494A130D-DAB3-4B42-A804-B6C8E7E14EB0}" presName="iconRect" presStyleLbl="node1" presStyleIdx="7" presStyleCnt="8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inimize"/>
        </a:ext>
      </dgm:extLst>
    </dgm:pt>
    <dgm:pt modelId="{E4B0F82B-B10F-4791-8C43-2095FF4603CD}" type="pres">
      <dgm:prSet presAssocID="{494A130D-DAB3-4B42-A804-B6C8E7E14EB0}" presName="spaceRect" presStyleCnt="0"/>
      <dgm:spPr/>
    </dgm:pt>
    <dgm:pt modelId="{37D9115A-E23D-4556-B7AA-0BA1D0D5EA3E}" type="pres">
      <dgm:prSet presAssocID="{494A130D-DAB3-4B42-A804-B6C8E7E14EB0}" presName="textRect" presStyleLbl="revTx" presStyleIdx="7" presStyleCnt="8">
        <dgm:presLayoutVars>
          <dgm:chMax val="1"/>
          <dgm:chPref val="1"/>
        </dgm:presLayoutVars>
      </dgm:prSet>
      <dgm:spPr/>
    </dgm:pt>
  </dgm:ptLst>
  <dgm:cxnLst>
    <dgm:cxn modelId="{1DF0CB15-6946-4B6D-9112-F393806021D7}" srcId="{E3FCED2E-067F-4F6B-98AF-3E276FC6B51C}" destId="{D96B612D-79FB-4301-866D-A87D5806EF44}" srcOrd="5" destOrd="0" parTransId="{823F39A4-A2D3-44F1-9AF7-1670FF7338FB}" sibTransId="{38B6902E-D94D-47CC-A6E5-AB56C86A01A1}"/>
    <dgm:cxn modelId="{B7786E17-D981-42EC-B279-62460F3BEC1D}" srcId="{E3FCED2E-067F-4F6B-98AF-3E276FC6B51C}" destId="{06EC21A7-68FD-46F4-85C1-9E5C5DEF2615}" srcOrd="0" destOrd="0" parTransId="{4BF9EBF9-3439-4A42-9B1B-0BEE16B7121F}" sibTransId="{B4AE6C02-3A8E-4CF4-830D-66FB6F2C8E28}"/>
    <dgm:cxn modelId="{27EC2024-A4B8-40C3-A5DB-2B78E2575A4E}" type="presOf" srcId="{24319A0B-31A4-42A8-80B2-1569B9E147F4}" destId="{87A78031-6EE3-4267-9C6F-B86C9F54F5F1}" srcOrd="0" destOrd="0" presId="urn:microsoft.com/office/officeart/2018/2/layout/IconLabelList"/>
    <dgm:cxn modelId="{B25D8A26-2F8B-45AA-A59E-6BC75A9F27F0}" type="presOf" srcId="{9B0DD0BE-B953-4E98-9997-B59F6DF69E7A}" destId="{AEB06206-56FE-45A8-AE19-9A1E1797B60E}" srcOrd="0" destOrd="0" presId="urn:microsoft.com/office/officeart/2018/2/layout/IconLabelList"/>
    <dgm:cxn modelId="{AF873B5D-9EFA-42AD-8524-EB4606E3A573}" srcId="{E3FCED2E-067F-4F6B-98AF-3E276FC6B51C}" destId="{77BBCE72-E972-4B3B-8CBB-23CC239A834A}" srcOrd="2" destOrd="0" parTransId="{0F40744C-C049-4A28-9E60-8E78EE17F8A4}" sibTransId="{FA5E1485-DF81-463E-AA41-D356871EB056}"/>
    <dgm:cxn modelId="{9FEBB082-30CE-4326-AC57-579800B896D3}" srcId="{E3FCED2E-067F-4F6B-98AF-3E276FC6B51C}" destId="{DE3CCFAB-FC0A-433E-A1AF-F974BB7BB0E0}" srcOrd="3" destOrd="0" parTransId="{73B0DABD-27F8-44BC-832F-71B0F600FFD5}" sibTransId="{336AF92B-1B80-41DE-B372-3A9DE74A952B}"/>
    <dgm:cxn modelId="{720EE786-592B-489A-AB28-51FBA9E0CA8A}" srcId="{E3FCED2E-067F-4F6B-98AF-3E276FC6B51C}" destId="{5CA6416F-1D7B-4985-B4BC-6CCD6DFE81B1}" srcOrd="4" destOrd="0" parTransId="{59CC3CA1-D83E-4035-AE5D-BD462E48878D}" sibTransId="{D301C2EA-11A4-440C-8F13-B6C4EB5CD39E}"/>
    <dgm:cxn modelId="{3761E689-BCE9-4521-8F85-3FF6E546103B}" type="presOf" srcId="{E3FCED2E-067F-4F6B-98AF-3E276FC6B51C}" destId="{B2AF3A78-1CBF-4A2E-8F56-5FE0DD2AB0FE}" srcOrd="0" destOrd="0" presId="urn:microsoft.com/office/officeart/2018/2/layout/IconLabelList"/>
    <dgm:cxn modelId="{69E111AC-65C6-4B72-8C63-A407C38273D0}" type="presOf" srcId="{5CA6416F-1D7B-4985-B4BC-6CCD6DFE81B1}" destId="{574DD0D3-1A7B-479D-BDD4-383BBBBA9349}" srcOrd="0" destOrd="0" presId="urn:microsoft.com/office/officeart/2018/2/layout/IconLabelList"/>
    <dgm:cxn modelId="{42C8ECB0-21BE-4632-B8D6-C108B30E6C29}" type="presOf" srcId="{D96B612D-79FB-4301-866D-A87D5806EF44}" destId="{4538F44E-45AC-48D7-A1F0-46B5155E778E}" srcOrd="0" destOrd="0" presId="urn:microsoft.com/office/officeart/2018/2/layout/IconLabelList"/>
    <dgm:cxn modelId="{F8BFC9B6-6CF6-48CA-A272-CC987FDA9EA2}" type="presOf" srcId="{77BBCE72-E972-4B3B-8CBB-23CC239A834A}" destId="{A5DF6152-018F-42A1-BAA5-453F1CA7D55D}" srcOrd="0" destOrd="0" presId="urn:microsoft.com/office/officeart/2018/2/layout/IconLabelList"/>
    <dgm:cxn modelId="{3D6468BE-A183-4851-8F2D-968EC8BE0075}" type="presOf" srcId="{06EC21A7-68FD-46F4-85C1-9E5C5DEF2615}" destId="{2E1C474E-DB0A-470E-9EA7-63FB9AD8FCCE}" srcOrd="0" destOrd="0" presId="urn:microsoft.com/office/officeart/2018/2/layout/IconLabelList"/>
    <dgm:cxn modelId="{AC68E7BE-77B6-46EA-9675-46ACA9FFD21E}" srcId="{E3FCED2E-067F-4F6B-98AF-3E276FC6B51C}" destId="{494A130D-DAB3-4B42-A804-B6C8E7E14EB0}" srcOrd="7" destOrd="0" parTransId="{5948B936-F00F-4374-B928-CD62AEF3D97B}" sibTransId="{FDD11109-98AD-4163-B129-BC19A8867BF3}"/>
    <dgm:cxn modelId="{4A4CCDE3-A790-47DF-BB4E-2C6E4636296F}" srcId="{E3FCED2E-067F-4F6B-98AF-3E276FC6B51C}" destId="{9B0DD0BE-B953-4E98-9997-B59F6DF69E7A}" srcOrd="6" destOrd="0" parTransId="{30A44B4F-8C14-48A4-B7F6-79236ED0BF96}" sibTransId="{4752AF43-CB24-43B2-9B34-F498A801F0C6}"/>
    <dgm:cxn modelId="{67DAEBED-0FD4-4313-BA77-D8CFE2CF2C72}" srcId="{E3FCED2E-067F-4F6B-98AF-3E276FC6B51C}" destId="{24319A0B-31A4-42A8-80B2-1569B9E147F4}" srcOrd="1" destOrd="0" parTransId="{E59ECA4C-817D-4EA3-B74D-FCC2DDA7EE13}" sibTransId="{973D7C6E-8BE7-4E66-B661-57204B37562A}"/>
    <dgm:cxn modelId="{AC2F81F9-8374-43AD-AB4F-F42FEF1236B6}" type="presOf" srcId="{494A130D-DAB3-4B42-A804-B6C8E7E14EB0}" destId="{37D9115A-E23D-4556-B7AA-0BA1D0D5EA3E}" srcOrd="0" destOrd="0" presId="urn:microsoft.com/office/officeart/2018/2/layout/IconLabelList"/>
    <dgm:cxn modelId="{419438FC-5C30-4C42-A9D9-45BFEEA23BDD}" type="presOf" srcId="{DE3CCFAB-FC0A-433E-A1AF-F974BB7BB0E0}" destId="{98E95BB0-3959-442F-9E7E-3282E4E7D3B6}" srcOrd="0" destOrd="0" presId="urn:microsoft.com/office/officeart/2018/2/layout/IconLabelList"/>
    <dgm:cxn modelId="{41E1AF5E-8194-4EC2-A9C4-49BFBC2562E2}" type="presParOf" srcId="{B2AF3A78-1CBF-4A2E-8F56-5FE0DD2AB0FE}" destId="{D2778D37-B88C-4520-8B74-2BAA98475274}" srcOrd="0" destOrd="0" presId="urn:microsoft.com/office/officeart/2018/2/layout/IconLabelList"/>
    <dgm:cxn modelId="{1A91A26E-13D8-4C49-8E78-DD77B7B5823F}" type="presParOf" srcId="{D2778D37-B88C-4520-8B74-2BAA98475274}" destId="{317E99E4-CE50-4794-80F2-8121DF90FFE8}" srcOrd="0" destOrd="0" presId="urn:microsoft.com/office/officeart/2018/2/layout/IconLabelList"/>
    <dgm:cxn modelId="{F0A9CFBD-FC87-4C2C-94B1-59B3F50CEA2A}" type="presParOf" srcId="{D2778D37-B88C-4520-8B74-2BAA98475274}" destId="{73B20698-5C81-4923-B9EA-AA61C648F515}" srcOrd="1" destOrd="0" presId="urn:microsoft.com/office/officeart/2018/2/layout/IconLabelList"/>
    <dgm:cxn modelId="{7F06A25B-DE4B-419D-99A3-95D4A98C325A}" type="presParOf" srcId="{D2778D37-B88C-4520-8B74-2BAA98475274}" destId="{2E1C474E-DB0A-470E-9EA7-63FB9AD8FCCE}" srcOrd="2" destOrd="0" presId="urn:microsoft.com/office/officeart/2018/2/layout/IconLabelList"/>
    <dgm:cxn modelId="{1389A121-1251-49F9-8AFC-53BAA65DF55E}" type="presParOf" srcId="{B2AF3A78-1CBF-4A2E-8F56-5FE0DD2AB0FE}" destId="{FE607563-3A32-453B-826A-B24E3F9B541F}" srcOrd="1" destOrd="0" presId="urn:microsoft.com/office/officeart/2018/2/layout/IconLabelList"/>
    <dgm:cxn modelId="{2D4D6EAE-5703-4758-A48A-067C8E5F4A23}" type="presParOf" srcId="{B2AF3A78-1CBF-4A2E-8F56-5FE0DD2AB0FE}" destId="{C1AA1CC7-6895-4EA5-A969-7603D0D4EDCC}" srcOrd="2" destOrd="0" presId="urn:microsoft.com/office/officeart/2018/2/layout/IconLabelList"/>
    <dgm:cxn modelId="{C49788B4-267A-472A-B7FE-9D1E5157F3CB}" type="presParOf" srcId="{C1AA1CC7-6895-4EA5-A969-7603D0D4EDCC}" destId="{2A99D6F0-28B0-4AF7-A4EA-625DFA3C1CC9}" srcOrd="0" destOrd="0" presId="urn:microsoft.com/office/officeart/2018/2/layout/IconLabelList"/>
    <dgm:cxn modelId="{7A3C537D-34D6-460F-A769-226B9E97A2B0}" type="presParOf" srcId="{C1AA1CC7-6895-4EA5-A969-7603D0D4EDCC}" destId="{2A33C001-D8C8-48AC-90CA-8BCC6C719D9B}" srcOrd="1" destOrd="0" presId="urn:microsoft.com/office/officeart/2018/2/layout/IconLabelList"/>
    <dgm:cxn modelId="{DA398DCF-56EB-4A84-8CDE-2ABB46427A15}" type="presParOf" srcId="{C1AA1CC7-6895-4EA5-A969-7603D0D4EDCC}" destId="{87A78031-6EE3-4267-9C6F-B86C9F54F5F1}" srcOrd="2" destOrd="0" presId="urn:microsoft.com/office/officeart/2018/2/layout/IconLabelList"/>
    <dgm:cxn modelId="{CE28AE68-7935-4C6E-B707-CBD2C3F48D30}" type="presParOf" srcId="{B2AF3A78-1CBF-4A2E-8F56-5FE0DD2AB0FE}" destId="{7BE787A6-420C-4142-B696-A3A90B991F98}" srcOrd="3" destOrd="0" presId="urn:microsoft.com/office/officeart/2018/2/layout/IconLabelList"/>
    <dgm:cxn modelId="{535AB3AE-553C-4593-8952-70515E0C94C3}" type="presParOf" srcId="{B2AF3A78-1CBF-4A2E-8F56-5FE0DD2AB0FE}" destId="{39959DDF-1675-4E7C-BDDF-572D900200FF}" srcOrd="4" destOrd="0" presId="urn:microsoft.com/office/officeart/2018/2/layout/IconLabelList"/>
    <dgm:cxn modelId="{4FF5F08C-FB3D-4BEF-96E4-1AE4033107DD}" type="presParOf" srcId="{39959DDF-1675-4E7C-BDDF-572D900200FF}" destId="{B0EE81D1-BE27-476A-AE71-90E75C88202A}" srcOrd="0" destOrd="0" presId="urn:microsoft.com/office/officeart/2018/2/layout/IconLabelList"/>
    <dgm:cxn modelId="{FE3128DB-3BC6-450C-B482-702B33DA54E7}" type="presParOf" srcId="{39959DDF-1675-4E7C-BDDF-572D900200FF}" destId="{4317A4FB-8F02-4C62-8274-5A529B9D5A6C}" srcOrd="1" destOrd="0" presId="urn:microsoft.com/office/officeart/2018/2/layout/IconLabelList"/>
    <dgm:cxn modelId="{5CBC46AE-3F26-4B81-AEBA-9C1DA18DBC8C}" type="presParOf" srcId="{39959DDF-1675-4E7C-BDDF-572D900200FF}" destId="{A5DF6152-018F-42A1-BAA5-453F1CA7D55D}" srcOrd="2" destOrd="0" presId="urn:microsoft.com/office/officeart/2018/2/layout/IconLabelList"/>
    <dgm:cxn modelId="{CD493404-B778-44F7-816D-AC859A90D1AB}" type="presParOf" srcId="{B2AF3A78-1CBF-4A2E-8F56-5FE0DD2AB0FE}" destId="{4199B84B-9A06-4C93-AA32-BD698A0F078F}" srcOrd="5" destOrd="0" presId="urn:microsoft.com/office/officeart/2018/2/layout/IconLabelList"/>
    <dgm:cxn modelId="{AB6530B1-D12C-46CA-B8EE-95320625422A}" type="presParOf" srcId="{B2AF3A78-1CBF-4A2E-8F56-5FE0DD2AB0FE}" destId="{EE3D84AC-A699-4A48-87D3-7C736C9C0C0B}" srcOrd="6" destOrd="0" presId="urn:microsoft.com/office/officeart/2018/2/layout/IconLabelList"/>
    <dgm:cxn modelId="{2E0A09BA-5EF4-4AA7-80B2-393E63AC1646}" type="presParOf" srcId="{EE3D84AC-A699-4A48-87D3-7C736C9C0C0B}" destId="{F971DC9A-3766-4A42-A6F6-E07D4366BE76}" srcOrd="0" destOrd="0" presId="urn:microsoft.com/office/officeart/2018/2/layout/IconLabelList"/>
    <dgm:cxn modelId="{88E06FFF-EBE3-4748-BE1B-019C47827249}" type="presParOf" srcId="{EE3D84AC-A699-4A48-87D3-7C736C9C0C0B}" destId="{603FBE4A-2D2A-49B4-9BE1-69F5E469E523}" srcOrd="1" destOrd="0" presId="urn:microsoft.com/office/officeart/2018/2/layout/IconLabelList"/>
    <dgm:cxn modelId="{E12D6BFF-F24E-42FB-BCCD-21E38E5A557B}" type="presParOf" srcId="{EE3D84AC-A699-4A48-87D3-7C736C9C0C0B}" destId="{98E95BB0-3959-442F-9E7E-3282E4E7D3B6}" srcOrd="2" destOrd="0" presId="urn:microsoft.com/office/officeart/2018/2/layout/IconLabelList"/>
    <dgm:cxn modelId="{E9D7E81C-FF60-45AA-8573-0C644E0FEB7F}" type="presParOf" srcId="{B2AF3A78-1CBF-4A2E-8F56-5FE0DD2AB0FE}" destId="{14BA8B6B-59C6-4BA0-A175-3E9AC000DA37}" srcOrd="7" destOrd="0" presId="urn:microsoft.com/office/officeart/2018/2/layout/IconLabelList"/>
    <dgm:cxn modelId="{360B7BEC-0DB5-4F01-95E6-672CCB8FBF7A}" type="presParOf" srcId="{B2AF3A78-1CBF-4A2E-8F56-5FE0DD2AB0FE}" destId="{5B92D2D1-1DFD-43D6-A4D3-1C7AE54F3270}" srcOrd="8" destOrd="0" presId="urn:microsoft.com/office/officeart/2018/2/layout/IconLabelList"/>
    <dgm:cxn modelId="{E37CB2C1-6296-4F1B-9CC0-B3F266B45802}" type="presParOf" srcId="{5B92D2D1-1DFD-43D6-A4D3-1C7AE54F3270}" destId="{90685815-3D4D-4B69-8475-1B17C35E0EA7}" srcOrd="0" destOrd="0" presId="urn:microsoft.com/office/officeart/2018/2/layout/IconLabelList"/>
    <dgm:cxn modelId="{53C55740-C16B-495F-98B2-EE2BE5D9D6A0}" type="presParOf" srcId="{5B92D2D1-1DFD-43D6-A4D3-1C7AE54F3270}" destId="{5F361C30-C96B-4A46-BD69-955CC041EE82}" srcOrd="1" destOrd="0" presId="urn:microsoft.com/office/officeart/2018/2/layout/IconLabelList"/>
    <dgm:cxn modelId="{3B6661B9-31A3-4A1D-828D-8423F65E8AC5}" type="presParOf" srcId="{5B92D2D1-1DFD-43D6-A4D3-1C7AE54F3270}" destId="{574DD0D3-1A7B-479D-BDD4-383BBBBA9349}" srcOrd="2" destOrd="0" presId="urn:microsoft.com/office/officeart/2018/2/layout/IconLabelList"/>
    <dgm:cxn modelId="{F071775E-1229-4015-BE2B-9DA6EDDE2514}" type="presParOf" srcId="{B2AF3A78-1CBF-4A2E-8F56-5FE0DD2AB0FE}" destId="{D4FEF5BF-4106-421A-A435-C388A859C46E}" srcOrd="9" destOrd="0" presId="urn:microsoft.com/office/officeart/2018/2/layout/IconLabelList"/>
    <dgm:cxn modelId="{BE8CCA45-6F3C-4C01-B46E-67824FCA69ED}" type="presParOf" srcId="{B2AF3A78-1CBF-4A2E-8F56-5FE0DD2AB0FE}" destId="{3196EA72-F3A0-4D9A-9A5F-3BB478B9411F}" srcOrd="10" destOrd="0" presId="urn:microsoft.com/office/officeart/2018/2/layout/IconLabelList"/>
    <dgm:cxn modelId="{80AEEEFC-7D55-41B2-8E1D-248F5BF8D1A2}" type="presParOf" srcId="{3196EA72-F3A0-4D9A-9A5F-3BB478B9411F}" destId="{1E7FFFB3-1134-477D-B506-A67247194524}" srcOrd="0" destOrd="0" presId="urn:microsoft.com/office/officeart/2018/2/layout/IconLabelList"/>
    <dgm:cxn modelId="{F450ECF2-DA7A-436D-9FD8-364CB98DE4E9}" type="presParOf" srcId="{3196EA72-F3A0-4D9A-9A5F-3BB478B9411F}" destId="{030416B3-A3E9-49A2-AC92-E049FEA2AECD}" srcOrd="1" destOrd="0" presId="urn:microsoft.com/office/officeart/2018/2/layout/IconLabelList"/>
    <dgm:cxn modelId="{C6BABEDB-2CB6-4275-99B3-D1615A553899}" type="presParOf" srcId="{3196EA72-F3A0-4D9A-9A5F-3BB478B9411F}" destId="{4538F44E-45AC-48D7-A1F0-46B5155E778E}" srcOrd="2" destOrd="0" presId="urn:microsoft.com/office/officeart/2018/2/layout/IconLabelList"/>
    <dgm:cxn modelId="{FC60CC88-A57A-4B71-BEA8-D25ED4E00B04}" type="presParOf" srcId="{B2AF3A78-1CBF-4A2E-8F56-5FE0DD2AB0FE}" destId="{A8E4F369-4E5E-432B-8860-09A383E3C0D7}" srcOrd="11" destOrd="0" presId="urn:microsoft.com/office/officeart/2018/2/layout/IconLabelList"/>
    <dgm:cxn modelId="{AE7C367A-B7BF-46DA-ADA3-5B11477F8F9F}" type="presParOf" srcId="{B2AF3A78-1CBF-4A2E-8F56-5FE0DD2AB0FE}" destId="{ED03F76E-9D71-48C7-AEE5-CA231D863EC0}" srcOrd="12" destOrd="0" presId="urn:microsoft.com/office/officeart/2018/2/layout/IconLabelList"/>
    <dgm:cxn modelId="{8DA0BB1E-1C7B-4EF7-BAA0-BA16D82AC3AE}" type="presParOf" srcId="{ED03F76E-9D71-48C7-AEE5-CA231D863EC0}" destId="{5EF8D1FF-89C1-49BF-B932-487D7486031C}" srcOrd="0" destOrd="0" presId="urn:microsoft.com/office/officeart/2018/2/layout/IconLabelList"/>
    <dgm:cxn modelId="{5DD8F730-17C6-4A6F-8B80-151EF024620A}" type="presParOf" srcId="{ED03F76E-9D71-48C7-AEE5-CA231D863EC0}" destId="{3A650A42-7C0A-4E56-8560-8CD2390C0E0A}" srcOrd="1" destOrd="0" presId="urn:microsoft.com/office/officeart/2018/2/layout/IconLabelList"/>
    <dgm:cxn modelId="{D06B9FBE-C70B-4CA2-94EC-16C19BB26C03}" type="presParOf" srcId="{ED03F76E-9D71-48C7-AEE5-CA231D863EC0}" destId="{AEB06206-56FE-45A8-AE19-9A1E1797B60E}" srcOrd="2" destOrd="0" presId="urn:microsoft.com/office/officeart/2018/2/layout/IconLabelList"/>
    <dgm:cxn modelId="{08A82BC0-FA04-4FD2-84F8-E463CFA1A601}" type="presParOf" srcId="{B2AF3A78-1CBF-4A2E-8F56-5FE0DD2AB0FE}" destId="{74E7B0E7-4DBE-4ADE-A673-C050AA97FAD0}" srcOrd="13" destOrd="0" presId="urn:microsoft.com/office/officeart/2018/2/layout/IconLabelList"/>
    <dgm:cxn modelId="{E92F88F8-186A-4FC0-AE7A-AB42158E24F6}" type="presParOf" srcId="{B2AF3A78-1CBF-4A2E-8F56-5FE0DD2AB0FE}" destId="{3B8DBE9D-90E5-456E-A10B-AC82F627BD1F}" srcOrd="14" destOrd="0" presId="urn:microsoft.com/office/officeart/2018/2/layout/IconLabelList"/>
    <dgm:cxn modelId="{034FBBA6-C6E4-4AEC-8CE8-46636BF1B1AA}" type="presParOf" srcId="{3B8DBE9D-90E5-456E-A10B-AC82F627BD1F}" destId="{C644E55F-5145-4D8E-AD70-23BE2B8D1757}" srcOrd="0" destOrd="0" presId="urn:microsoft.com/office/officeart/2018/2/layout/IconLabelList"/>
    <dgm:cxn modelId="{A422AEE9-FC49-4B84-A44B-D66CDDD8AADD}" type="presParOf" srcId="{3B8DBE9D-90E5-456E-A10B-AC82F627BD1F}" destId="{E4B0F82B-B10F-4791-8C43-2095FF4603CD}" srcOrd="1" destOrd="0" presId="urn:microsoft.com/office/officeart/2018/2/layout/IconLabelList"/>
    <dgm:cxn modelId="{19D929DC-191F-4A86-9A37-BDC6FFD18BE3}" type="presParOf" srcId="{3B8DBE9D-90E5-456E-A10B-AC82F627BD1F}" destId="{37D9115A-E23D-4556-B7AA-0BA1D0D5EA3E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B6865B-7C64-4F9B-AE7C-DB37A8EFD4E7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1D36700-F642-4529-A159-D0EC0CBE2FC3}">
      <dgm:prSet/>
      <dgm:spPr/>
      <dgm:t>
        <a:bodyPr/>
        <a:lstStyle/>
        <a:p>
          <a:r>
            <a:rPr lang="en-US" dirty="0"/>
            <a:t>A Habit Tracker that Logs Daily Wins</a:t>
          </a:r>
        </a:p>
      </dgm:t>
    </dgm:pt>
    <dgm:pt modelId="{3115127C-10EF-4D8B-891D-FFB1813D177C}" type="parTrans" cxnId="{024AE620-C4EE-47AD-8057-84B737720A4B}">
      <dgm:prSet/>
      <dgm:spPr/>
      <dgm:t>
        <a:bodyPr/>
        <a:lstStyle/>
        <a:p>
          <a:endParaRPr lang="en-US"/>
        </a:p>
      </dgm:t>
    </dgm:pt>
    <dgm:pt modelId="{9C8EC2FE-5F8D-48F5-91A4-05DAC29838D1}" type="sibTrans" cxnId="{024AE620-C4EE-47AD-8057-84B737720A4B}">
      <dgm:prSet/>
      <dgm:spPr/>
      <dgm:t>
        <a:bodyPr/>
        <a:lstStyle/>
        <a:p>
          <a:endParaRPr lang="en-US"/>
        </a:p>
      </dgm:t>
    </dgm:pt>
    <dgm:pt modelId="{5EDD375B-9D90-445E-9BDC-1DBA376E0A46}">
      <dgm:prSet/>
      <dgm:spPr/>
      <dgm:t>
        <a:bodyPr/>
        <a:lstStyle/>
        <a:p>
          <a:r>
            <a:rPr lang="en-US" dirty="0"/>
            <a:t>A Resource Library for your Clients</a:t>
          </a:r>
        </a:p>
      </dgm:t>
    </dgm:pt>
    <dgm:pt modelId="{4439E35C-68ED-4866-BB63-EBCC8B355F05}" type="parTrans" cxnId="{35CF1222-7CA4-4410-96C3-7BA5EB2161DD}">
      <dgm:prSet/>
      <dgm:spPr/>
      <dgm:t>
        <a:bodyPr/>
        <a:lstStyle/>
        <a:p>
          <a:endParaRPr lang="en-US"/>
        </a:p>
      </dgm:t>
    </dgm:pt>
    <dgm:pt modelId="{EDA07E21-9ECC-48BD-914F-31364F112680}" type="sibTrans" cxnId="{35CF1222-7CA4-4410-96C3-7BA5EB2161DD}">
      <dgm:prSet/>
      <dgm:spPr/>
      <dgm:t>
        <a:bodyPr/>
        <a:lstStyle/>
        <a:p>
          <a:endParaRPr lang="en-US"/>
        </a:p>
      </dgm:t>
    </dgm:pt>
    <dgm:pt modelId="{1F07D6E0-7F54-4FA5-A8F1-E4EC7615FFC0}">
      <dgm:prSet/>
      <dgm:spPr/>
      <dgm:t>
        <a:bodyPr/>
        <a:lstStyle/>
        <a:p>
          <a:r>
            <a:rPr lang="en-US" dirty="0"/>
            <a:t>A Personal CRM to track Contacts and Notes</a:t>
          </a:r>
        </a:p>
      </dgm:t>
    </dgm:pt>
    <dgm:pt modelId="{1808D297-8228-4D99-9938-9BBDC78E44CF}" type="parTrans" cxnId="{CF02E6E0-01B2-432D-8761-16D317ADCF59}">
      <dgm:prSet/>
      <dgm:spPr/>
      <dgm:t>
        <a:bodyPr/>
        <a:lstStyle/>
        <a:p>
          <a:endParaRPr lang="en-US"/>
        </a:p>
      </dgm:t>
    </dgm:pt>
    <dgm:pt modelId="{4EDB2128-495D-4CBD-98BF-3A89F2FBF957}" type="sibTrans" cxnId="{CF02E6E0-01B2-432D-8761-16D317ADCF59}">
      <dgm:prSet/>
      <dgm:spPr/>
      <dgm:t>
        <a:bodyPr/>
        <a:lstStyle/>
        <a:p>
          <a:endParaRPr lang="en-US"/>
        </a:p>
      </dgm:t>
    </dgm:pt>
    <dgm:pt modelId="{8B2393B6-D144-4DD0-89C1-791202C7E04B}">
      <dgm:prSet/>
      <dgm:spPr/>
      <dgm:t>
        <a:bodyPr/>
        <a:lstStyle/>
        <a:p>
          <a:r>
            <a:rPr lang="en-US" dirty="0"/>
            <a:t>A Project Dashboard for your Team</a:t>
          </a:r>
        </a:p>
      </dgm:t>
    </dgm:pt>
    <dgm:pt modelId="{BABD8FA0-5EA2-4297-9497-C4CBEF55370E}" type="parTrans" cxnId="{CCDDD91C-E48D-4C96-B580-3A9C0C1E5C2B}">
      <dgm:prSet/>
      <dgm:spPr/>
      <dgm:t>
        <a:bodyPr/>
        <a:lstStyle/>
        <a:p>
          <a:endParaRPr lang="en-US"/>
        </a:p>
      </dgm:t>
    </dgm:pt>
    <dgm:pt modelId="{3FC6E5DD-DF54-4A02-BE58-0A1214F7B3AA}" type="sibTrans" cxnId="{CCDDD91C-E48D-4C96-B580-3A9C0C1E5C2B}">
      <dgm:prSet/>
      <dgm:spPr/>
      <dgm:t>
        <a:bodyPr/>
        <a:lstStyle/>
        <a:p>
          <a:endParaRPr lang="en-US"/>
        </a:p>
      </dgm:t>
    </dgm:pt>
    <dgm:pt modelId="{83B321C0-823F-4670-B94D-533A56DAB878}">
      <dgm:prSet/>
      <dgm:spPr/>
      <dgm:t>
        <a:bodyPr/>
        <a:lstStyle/>
        <a:p>
          <a:r>
            <a:rPr lang="en-US" dirty="0"/>
            <a:t>Or even a Guided Journaling App for Reflection</a:t>
          </a:r>
        </a:p>
      </dgm:t>
    </dgm:pt>
    <dgm:pt modelId="{25109181-D944-4D79-AA18-219610E6E36E}" type="parTrans" cxnId="{3C270A55-F341-4E55-95B8-DFB70304BF83}">
      <dgm:prSet/>
      <dgm:spPr/>
      <dgm:t>
        <a:bodyPr/>
        <a:lstStyle/>
        <a:p>
          <a:endParaRPr lang="en-US"/>
        </a:p>
      </dgm:t>
    </dgm:pt>
    <dgm:pt modelId="{63DFC1C3-CE7A-4728-A2C3-AB8903E39445}" type="sibTrans" cxnId="{3C270A55-F341-4E55-95B8-DFB70304BF83}">
      <dgm:prSet/>
      <dgm:spPr/>
      <dgm:t>
        <a:bodyPr/>
        <a:lstStyle/>
        <a:p>
          <a:endParaRPr lang="en-US"/>
        </a:p>
      </dgm:t>
    </dgm:pt>
    <dgm:pt modelId="{76E8D97E-CF7E-4CA2-B50E-0315CBE54561}" type="pres">
      <dgm:prSet presAssocID="{A7B6865B-7C64-4F9B-AE7C-DB37A8EFD4E7}" presName="linear" presStyleCnt="0">
        <dgm:presLayoutVars>
          <dgm:animLvl val="lvl"/>
          <dgm:resizeHandles val="exact"/>
        </dgm:presLayoutVars>
      </dgm:prSet>
      <dgm:spPr/>
    </dgm:pt>
    <dgm:pt modelId="{86FD04F2-CD65-46C6-AA71-F3A52B3C8607}" type="pres">
      <dgm:prSet presAssocID="{71D36700-F642-4529-A159-D0EC0CBE2FC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485A2A8-9FEB-4729-A1C5-D3DF58A2B7E7}" type="pres">
      <dgm:prSet presAssocID="{9C8EC2FE-5F8D-48F5-91A4-05DAC29838D1}" presName="spacer" presStyleCnt="0"/>
      <dgm:spPr/>
    </dgm:pt>
    <dgm:pt modelId="{529AD796-9CED-45F3-8FB8-B35B4C4DC1EB}" type="pres">
      <dgm:prSet presAssocID="{5EDD375B-9D90-445E-9BDC-1DBA376E0A4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8B824E97-2F15-4899-89CE-C34C4C6F46AE}" type="pres">
      <dgm:prSet presAssocID="{EDA07E21-9ECC-48BD-914F-31364F112680}" presName="spacer" presStyleCnt="0"/>
      <dgm:spPr/>
    </dgm:pt>
    <dgm:pt modelId="{0DAA642A-2BB9-4261-8714-D01C4BF3CBF5}" type="pres">
      <dgm:prSet presAssocID="{1F07D6E0-7F54-4FA5-A8F1-E4EC7615FFC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CCB1ABBB-8219-4BA8-93AB-9AA1810D1ABC}" type="pres">
      <dgm:prSet presAssocID="{4EDB2128-495D-4CBD-98BF-3A89F2FBF957}" presName="spacer" presStyleCnt="0"/>
      <dgm:spPr/>
    </dgm:pt>
    <dgm:pt modelId="{94796E89-A7E9-4AF2-9AA5-DDDC3116A5EA}" type="pres">
      <dgm:prSet presAssocID="{8B2393B6-D144-4DD0-89C1-791202C7E04B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91B2CC91-812E-43F1-AD7F-45354661E7E3}" type="pres">
      <dgm:prSet presAssocID="{3FC6E5DD-DF54-4A02-BE58-0A1214F7B3AA}" presName="spacer" presStyleCnt="0"/>
      <dgm:spPr/>
    </dgm:pt>
    <dgm:pt modelId="{3BE2E056-991C-4C44-B666-3197BF8D53C5}" type="pres">
      <dgm:prSet presAssocID="{83B321C0-823F-4670-B94D-533A56DAB878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BFEFDE10-F684-4D02-8DC8-684E548153AB}" type="presOf" srcId="{71D36700-F642-4529-A159-D0EC0CBE2FC3}" destId="{86FD04F2-CD65-46C6-AA71-F3A52B3C8607}" srcOrd="0" destOrd="0" presId="urn:microsoft.com/office/officeart/2005/8/layout/vList2"/>
    <dgm:cxn modelId="{CCDDD91C-E48D-4C96-B580-3A9C0C1E5C2B}" srcId="{A7B6865B-7C64-4F9B-AE7C-DB37A8EFD4E7}" destId="{8B2393B6-D144-4DD0-89C1-791202C7E04B}" srcOrd="3" destOrd="0" parTransId="{BABD8FA0-5EA2-4297-9497-C4CBEF55370E}" sibTransId="{3FC6E5DD-DF54-4A02-BE58-0A1214F7B3AA}"/>
    <dgm:cxn modelId="{024AE620-C4EE-47AD-8057-84B737720A4B}" srcId="{A7B6865B-7C64-4F9B-AE7C-DB37A8EFD4E7}" destId="{71D36700-F642-4529-A159-D0EC0CBE2FC3}" srcOrd="0" destOrd="0" parTransId="{3115127C-10EF-4D8B-891D-FFB1813D177C}" sibTransId="{9C8EC2FE-5F8D-48F5-91A4-05DAC29838D1}"/>
    <dgm:cxn modelId="{35CF1222-7CA4-4410-96C3-7BA5EB2161DD}" srcId="{A7B6865B-7C64-4F9B-AE7C-DB37A8EFD4E7}" destId="{5EDD375B-9D90-445E-9BDC-1DBA376E0A46}" srcOrd="1" destOrd="0" parTransId="{4439E35C-68ED-4866-BB63-EBCC8B355F05}" sibTransId="{EDA07E21-9ECC-48BD-914F-31364F112680}"/>
    <dgm:cxn modelId="{655B7042-B738-4B22-AF7A-C944DCFE945A}" type="presOf" srcId="{1F07D6E0-7F54-4FA5-A8F1-E4EC7615FFC0}" destId="{0DAA642A-2BB9-4261-8714-D01C4BF3CBF5}" srcOrd="0" destOrd="0" presId="urn:microsoft.com/office/officeart/2005/8/layout/vList2"/>
    <dgm:cxn modelId="{A00BB466-8B48-47A8-82DC-47349DB22ED5}" type="presOf" srcId="{A7B6865B-7C64-4F9B-AE7C-DB37A8EFD4E7}" destId="{76E8D97E-CF7E-4CA2-B50E-0315CBE54561}" srcOrd="0" destOrd="0" presId="urn:microsoft.com/office/officeart/2005/8/layout/vList2"/>
    <dgm:cxn modelId="{83B7D870-2B50-4360-A05E-B31DB1954CDA}" type="presOf" srcId="{8B2393B6-D144-4DD0-89C1-791202C7E04B}" destId="{94796E89-A7E9-4AF2-9AA5-DDDC3116A5EA}" srcOrd="0" destOrd="0" presId="urn:microsoft.com/office/officeart/2005/8/layout/vList2"/>
    <dgm:cxn modelId="{3C270A55-F341-4E55-95B8-DFB70304BF83}" srcId="{A7B6865B-7C64-4F9B-AE7C-DB37A8EFD4E7}" destId="{83B321C0-823F-4670-B94D-533A56DAB878}" srcOrd="4" destOrd="0" parTransId="{25109181-D944-4D79-AA18-219610E6E36E}" sibTransId="{63DFC1C3-CE7A-4728-A2C3-AB8903E39445}"/>
    <dgm:cxn modelId="{A82F2C76-5DDB-45BB-9C02-4D14BE93B0DF}" type="presOf" srcId="{5EDD375B-9D90-445E-9BDC-1DBA376E0A46}" destId="{529AD796-9CED-45F3-8FB8-B35B4C4DC1EB}" srcOrd="0" destOrd="0" presId="urn:microsoft.com/office/officeart/2005/8/layout/vList2"/>
    <dgm:cxn modelId="{7ABBB1D8-DBAB-4969-A22C-EC211DEB88F2}" type="presOf" srcId="{83B321C0-823F-4670-B94D-533A56DAB878}" destId="{3BE2E056-991C-4C44-B666-3197BF8D53C5}" srcOrd="0" destOrd="0" presId="urn:microsoft.com/office/officeart/2005/8/layout/vList2"/>
    <dgm:cxn modelId="{CF02E6E0-01B2-432D-8761-16D317ADCF59}" srcId="{A7B6865B-7C64-4F9B-AE7C-DB37A8EFD4E7}" destId="{1F07D6E0-7F54-4FA5-A8F1-E4EC7615FFC0}" srcOrd="2" destOrd="0" parTransId="{1808D297-8228-4D99-9938-9BBDC78E44CF}" sibTransId="{4EDB2128-495D-4CBD-98BF-3A89F2FBF957}"/>
    <dgm:cxn modelId="{6D3AA5B8-6204-4E8A-BD20-2C4765E607C4}" type="presParOf" srcId="{76E8D97E-CF7E-4CA2-B50E-0315CBE54561}" destId="{86FD04F2-CD65-46C6-AA71-F3A52B3C8607}" srcOrd="0" destOrd="0" presId="urn:microsoft.com/office/officeart/2005/8/layout/vList2"/>
    <dgm:cxn modelId="{73313ED2-6889-4D07-8A3C-3F24CAE55F8D}" type="presParOf" srcId="{76E8D97E-CF7E-4CA2-B50E-0315CBE54561}" destId="{B485A2A8-9FEB-4729-A1C5-D3DF58A2B7E7}" srcOrd="1" destOrd="0" presId="urn:microsoft.com/office/officeart/2005/8/layout/vList2"/>
    <dgm:cxn modelId="{E2DA26DA-272C-4CB5-AE10-9AA6B60BEBF8}" type="presParOf" srcId="{76E8D97E-CF7E-4CA2-B50E-0315CBE54561}" destId="{529AD796-9CED-45F3-8FB8-B35B4C4DC1EB}" srcOrd="2" destOrd="0" presId="urn:microsoft.com/office/officeart/2005/8/layout/vList2"/>
    <dgm:cxn modelId="{E45B5B36-0EE0-45C6-AFA8-55D47F48BAF7}" type="presParOf" srcId="{76E8D97E-CF7E-4CA2-B50E-0315CBE54561}" destId="{8B824E97-2F15-4899-89CE-C34C4C6F46AE}" srcOrd="3" destOrd="0" presId="urn:microsoft.com/office/officeart/2005/8/layout/vList2"/>
    <dgm:cxn modelId="{DB879E46-5D94-45EE-979E-68A98B957E58}" type="presParOf" srcId="{76E8D97E-CF7E-4CA2-B50E-0315CBE54561}" destId="{0DAA642A-2BB9-4261-8714-D01C4BF3CBF5}" srcOrd="4" destOrd="0" presId="urn:microsoft.com/office/officeart/2005/8/layout/vList2"/>
    <dgm:cxn modelId="{4358B342-16E6-4002-B47C-908D4D5AE62F}" type="presParOf" srcId="{76E8D97E-CF7E-4CA2-B50E-0315CBE54561}" destId="{CCB1ABBB-8219-4BA8-93AB-9AA1810D1ABC}" srcOrd="5" destOrd="0" presId="urn:microsoft.com/office/officeart/2005/8/layout/vList2"/>
    <dgm:cxn modelId="{205513EC-798B-4261-A094-8F2F7B60C987}" type="presParOf" srcId="{76E8D97E-CF7E-4CA2-B50E-0315CBE54561}" destId="{94796E89-A7E9-4AF2-9AA5-DDDC3116A5EA}" srcOrd="6" destOrd="0" presId="urn:microsoft.com/office/officeart/2005/8/layout/vList2"/>
    <dgm:cxn modelId="{0397FF28-DFAC-461D-AA20-2E87E465CA1A}" type="presParOf" srcId="{76E8D97E-CF7E-4CA2-B50E-0315CBE54561}" destId="{91B2CC91-812E-43F1-AD7F-45354661E7E3}" srcOrd="7" destOrd="0" presId="urn:microsoft.com/office/officeart/2005/8/layout/vList2"/>
    <dgm:cxn modelId="{093A8A1A-090F-400B-A31D-BC9569FB7C95}" type="presParOf" srcId="{76E8D97E-CF7E-4CA2-B50E-0315CBE54561}" destId="{3BE2E056-991C-4C44-B666-3197BF8D53C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0AC97DD-097F-4DDA-B731-C02D643DF197}" type="doc">
      <dgm:prSet loTypeId="urn:microsoft.com/office/officeart/2005/8/layout/list1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92F118F-E9F2-47D5-BEF8-997E4DC638BB}">
      <dgm:prSet/>
      <dgm:spPr/>
      <dgm:t>
        <a:bodyPr/>
        <a:lstStyle/>
        <a:p>
          <a:pPr>
            <a:defRPr b="1"/>
          </a:pPr>
          <a:r>
            <a:rPr lang="en-US" dirty="0"/>
            <a:t>Simple 4-step Structure to Guide</a:t>
          </a:r>
        </a:p>
      </dgm:t>
    </dgm:pt>
    <dgm:pt modelId="{731BE3D4-DD25-4515-A818-C6353D85CCA9}" type="parTrans" cxnId="{B1A4F8C4-7572-4B60-ADDF-06A10003AB74}">
      <dgm:prSet/>
      <dgm:spPr/>
      <dgm:t>
        <a:bodyPr/>
        <a:lstStyle/>
        <a:p>
          <a:endParaRPr lang="en-US"/>
        </a:p>
      </dgm:t>
    </dgm:pt>
    <dgm:pt modelId="{B0CBD43F-3402-4F44-9C4F-C94353A00661}" type="sibTrans" cxnId="{B1A4F8C4-7572-4B60-ADDF-06A10003AB74}">
      <dgm:prSet/>
      <dgm:spPr/>
      <dgm:t>
        <a:bodyPr/>
        <a:lstStyle/>
        <a:p>
          <a:endParaRPr lang="en-US"/>
        </a:p>
      </dgm:t>
    </dgm:pt>
    <dgm:pt modelId="{FB6C55E6-ABB4-4CC2-B1BE-B5FC821EC9B9}">
      <dgm:prSet/>
      <dgm:spPr/>
      <dgm:t>
        <a:bodyPr/>
        <a:lstStyle/>
        <a:p>
          <a:pPr>
            <a:defRPr b="1"/>
          </a:pPr>
          <a:r>
            <a:rPr lang="en-IN"/>
            <a:t>Sketch the layout</a:t>
          </a:r>
          <a:endParaRPr lang="en-US"/>
        </a:p>
      </dgm:t>
    </dgm:pt>
    <dgm:pt modelId="{9F656928-E629-444D-BA2F-75119D0CE142}" type="parTrans" cxnId="{6E7866BF-3DAE-41DF-BB21-375356267089}">
      <dgm:prSet/>
      <dgm:spPr/>
      <dgm:t>
        <a:bodyPr/>
        <a:lstStyle/>
        <a:p>
          <a:endParaRPr lang="en-US"/>
        </a:p>
      </dgm:t>
    </dgm:pt>
    <dgm:pt modelId="{CD9E73B8-8CF2-4DFC-8379-F602E5557C4C}" type="sibTrans" cxnId="{6E7866BF-3DAE-41DF-BB21-375356267089}">
      <dgm:prSet/>
      <dgm:spPr/>
      <dgm:t>
        <a:bodyPr/>
        <a:lstStyle/>
        <a:p>
          <a:endParaRPr lang="en-US"/>
        </a:p>
      </dgm:t>
    </dgm:pt>
    <dgm:pt modelId="{91E8600E-43D7-4904-A2DA-2A0B148304B5}">
      <dgm:prSet custT="1"/>
      <dgm:spPr/>
      <dgm:t>
        <a:bodyPr/>
        <a:lstStyle/>
        <a:p>
          <a:r>
            <a:rPr lang="en-US" sz="1400"/>
            <a:t>What are the sections? How should the screen flow?</a:t>
          </a:r>
        </a:p>
      </dgm:t>
    </dgm:pt>
    <dgm:pt modelId="{91B3A7AE-33BB-4918-9E61-776C5A1B22DC}" type="parTrans" cxnId="{96958030-3060-420C-A387-093076720331}">
      <dgm:prSet/>
      <dgm:spPr/>
      <dgm:t>
        <a:bodyPr/>
        <a:lstStyle/>
        <a:p>
          <a:endParaRPr lang="en-US"/>
        </a:p>
      </dgm:t>
    </dgm:pt>
    <dgm:pt modelId="{2CC18D6F-6C51-4604-97FE-B550505F5314}" type="sibTrans" cxnId="{96958030-3060-420C-A387-093076720331}">
      <dgm:prSet/>
      <dgm:spPr/>
      <dgm:t>
        <a:bodyPr/>
        <a:lstStyle/>
        <a:p>
          <a:endParaRPr lang="en-US"/>
        </a:p>
      </dgm:t>
    </dgm:pt>
    <dgm:pt modelId="{7E428C11-6D06-4E8E-B1E7-4D56E76BFA5E}">
      <dgm:prSet custT="1"/>
      <dgm:spPr/>
      <dgm:t>
        <a:bodyPr/>
        <a:lstStyle/>
        <a:p>
          <a:r>
            <a:rPr lang="en-US" sz="1400"/>
            <a:t>Think hero → feature → content → footer.</a:t>
          </a:r>
        </a:p>
      </dgm:t>
    </dgm:pt>
    <dgm:pt modelId="{11488B96-8CA9-45AB-8BB4-394B7B3AD315}" type="parTrans" cxnId="{B38A7BB8-2AA1-4091-807D-A84259A23BB6}">
      <dgm:prSet/>
      <dgm:spPr/>
      <dgm:t>
        <a:bodyPr/>
        <a:lstStyle/>
        <a:p>
          <a:endParaRPr lang="en-US"/>
        </a:p>
      </dgm:t>
    </dgm:pt>
    <dgm:pt modelId="{E5C280D5-F6C7-440B-8B32-437F2C2C0000}" type="sibTrans" cxnId="{B38A7BB8-2AA1-4091-807D-A84259A23BB6}">
      <dgm:prSet/>
      <dgm:spPr/>
      <dgm:t>
        <a:bodyPr/>
        <a:lstStyle/>
        <a:p>
          <a:endParaRPr lang="en-US"/>
        </a:p>
      </dgm:t>
    </dgm:pt>
    <dgm:pt modelId="{EBC47F6A-83FC-4315-AE74-D41E333981AE}">
      <dgm:prSet custT="1"/>
      <dgm:spPr/>
      <dgm:t>
        <a:bodyPr/>
        <a:lstStyle/>
        <a:p>
          <a:r>
            <a:rPr lang="en-US" sz="1400"/>
            <a:t>Or dashboard → cards → filters → actions.</a:t>
          </a:r>
        </a:p>
      </dgm:t>
    </dgm:pt>
    <dgm:pt modelId="{5E2DDC4D-DA9E-427D-BAE8-A780FEF8945A}" type="parTrans" cxnId="{BC3B223F-7A58-4BC3-8867-821F34FB4609}">
      <dgm:prSet/>
      <dgm:spPr/>
      <dgm:t>
        <a:bodyPr/>
        <a:lstStyle/>
        <a:p>
          <a:endParaRPr lang="en-US"/>
        </a:p>
      </dgm:t>
    </dgm:pt>
    <dgm:pt modelId="{8384F474-6D48-4681-AE51-A7B45AC930FD}" type="sibTrans" cxnId="{BC3B223F-7A58-4BC3-8867-821F34FB4609}">
      <dgm:prSet/>
      <dgm:spPr/>
      <dgm:t>
        <a:bodyPr/>
        <a:lstStyle/>
        <a:p>
          <a:endParaRPr lang="en-US"/>
        </a:p>
      </dgm:t>
    </dgm:pt>
    <dgm:pt modelId="{D49B03A6-31FC-459C-9C43-50E3058CAA17}">
      <dgm:prSet/>
      <dgm:spPr/>
      <dgm:t>
        <a:bodyPr/>
        <a:lstStyle/>
        <a:p>
          <a:pPr>
            <a:defRPr b="1"/>
          </a:pPr>
          <a:r>
            <a:rPr lang="en-IN"/>
            <a:t>Define the components</a:t>
          </a:r>
          <a:endParaRPr lang="en-US"/>
        </a:p>
      </dgm:t>
    </dgm:pt>
    <dgm:pt modelId="{C0DE71D6-4A99-4BEF-BBEC-B5CDC5CE5BED}" type="parTrans" cxnId="{42CC316B-2E97-4DBF-999A-56FA4E46B2BF}">
      <dgm:prSet/>
      <dgm:spPr/>
      <dgm:t>
        <a:bodyPr/>
        <a:lstStyle/>
        <a:p>
          <a:endParaRPr lang="en-US"/>
        </a:p>
      </dgm:t>
    </dgm:pt>
    <dgm:pt modelId="{791C37C3-1F19-4DE7-A42B-B8BB5291A20D}" type="sibTrans" cxnId="{42CC316B-2E97-4DBF-999A-56FA4E46B2BF}">
      <dgm:prSet/>
      <dgm:spPr/>
      <dgm:t>
        <a:bodyPr/>
        <a:lstStyle/>
        <a:p>
          <a:endParaRPr lang="en-US"/>
        </a:p>
      </dgm:t>
    </dgm:pt>
    <dgm:pt modelId="{39486E31-7082-471F-8D52-CAE831005160}">
      <dgm:prSet custT="1"/>
      <dgm:spPr/>
      <dgm:t>
        <a:bodyPr/>
        <a:lstStyle/>
        <a:p>
          <a:r>
            <a:rPr lang="en-US" sz="1400"/>
            <a:t>Decide what’s in each section </a:t>
          </a:r>
        </a:p>
      </dgm:t>
    </dgm:pt>
    <dgm:pt modelId="{1462C9CC-7FE9-4579-9CCC-BD0D96BB7B39}" type="parTrans" cxnId="{6EFD68A0-616B-4C6F-91BF-AABC41FAC86B}">
      <dgm:prSet/>
      <dgm:spPr/>
      <dgm:t>
        <a:bodyPr/>
        <a:lstStyle/>
        <a:p>
          <a:endParaRPr lang="en-US"/>
        </a:p>
      </dgm:t>
    </dgm:pt>
    <dgm:pt modelId="{EBC94A0D-A021-4E1D-81BC-93795F78218E}" type="sibTrans" cxnId="{6EFD68A0-616B-4C6F-91BF-AABC41FAC86B}">
      <dgm:prSet/>
      <dgm:spPr/>
      <dgm:t>
        <a:bodyPr/>
        <a:lstStyle/>
        <a:p>
          <a:endParaRPr lang="en-US"/>
        </a:p>
      </dgm:t>
    </dgm:pt>
    <dgm:pt modelId="{A9C7BC0E-83E6-4E31-A4FF-BADA999C6C3F}">
      <dgm:prSet custT="1"/>
      <dgm:spPr/>
      <dgm:t>
        <a:bodyPr/>
        <a:lstStyle/>
        <a:p>
          <a:r>
            <a:rPr lang="en-IN" sz="1400" dirty="0"/>
            <a:t>Get specific.</a:t>
          </a:r>
          <a:endParaRPr lang="en-US" sz="1400" dirty="0"/>
        </a:p>
      </dgm:t>
    </dgm:pt>
    <dgm:pt modelId="{CF874B9C-67E5-459A-A7E7-353995E1AAD2}" type="parTrans" cxnId="{02DE7412-CFA5-44F7-96FF-7CFAB05804C7}">
      <dgm:prSet/>
      <dgm:spPr/>
      <dgm:t>
        <a:bodyPr/>
        <a:lstStyle/>
        <a:p>
          <a:endParaRPr lang="en-US"/>
        </a:p>
      </dgm:t>
    </dgm:pt>
    <dgm:pt modelId="{A1838587-1ED6-4FA8-9CD0-5BB0D78F032C}" type="sibTrans" cxnId="{02DE7412-CFA5-44F7-96FF-7CFAB05804C7}">
      <dgm:prSet/>
      <dgm:spPr/>
      <dgm:t>
        <a:bodyPr/>
        <a:lstStyle/>
        <a:p>
          <a:endParaRPr lang="en-US"/>
        </a:p>
      </dgm:t>
    </dgm:pt>
    <dgm:pt modelId="{1F2A25C5-148C-47DE-B661-3BFCCB4E619D}">
      <dgm:prSet/>
      <dgm:spPr/>
      <dgm:t>
        <a:bodyPr/>
        <a:lstStyle/>
        <a:p>
          <a:pPr>
            <a:defRPr b="1"/>
          </a:pPr>
          <a:r>
            <a:rPr lang="en-IN"/>
            <a:t>Describe the actions</a:t>
          </a:r>
          <a:endParaRPr lang="en-US"/>
        </a:p>
      </dgm:t>
    </dgm:pt>
    <dgm:pt modelId="{04753688-4DDA-4745-B3DB-78DA0BD047E6}" type="parTrans" cxnId="{33B7BC19-21DF-4F5E-AC17-EE56A5A20E64}">
      <dgm:prSet/>
      <dgm:spPr/>
      <dgm:t>
        <a:bodyPr/>
        <a:lstStyle/>
        <a:p>
          <a:endParaRPr lang="en-US"/>
        </a:p>
      </dgm:t>
    </dgm:pt>
    <dgm:pt modelId="{A95B73DB-8975-46BB-A6B7-7985DBC8B04D}" type="sibTrans" cxnId="{33B7BC19-21DF-4F5E-AC17-EE56A5A20E64}">
      <dgm:prSet/>
      <dgm:spPr/>
      <dgm:t>
        <a:bodyPr/>
        <a:lstStyle/>
        <a:p>
          <a:endParaRPr lang="en-US"/>
        </a:p>
      </dgm:t>
    </dgm:pt>
    <dgm:pt modelId="{956CD60B-9AE8-4760-A070-EEB07F10BC67}">
      <dgm:prSet custT="1"/>
      <dgm:spPr/>
      <dgm:t>
        <a:bodyPr/>
        <a:lstStyle/>
        <a:p>
          <a:r>
            <a:rPr lang="en-US" sz="1200"/>
            <a:t>What should each button or form </a:t>
          </a:r>
          <a:r>
            <a:rPr lang="en-US" sz="1200" i="1"/>
            <a:t>do</a:t>
          </a:r>
          <a:r>
            <a:rPr lang="en-US" sz="1200"/>
            <a:t>?</a:t>
          </a:r>
        </a:p>
      </dgm:t>
    </dgm:pt>
    <dgm:pt modelId="{45D932BB-4C50-4FA5-B2CA-992D9B703CAD}" type="parTrans" cxnId="{9F635F09-9041-46DC-83C0-24451BD4002E}">
      <dgm:prSet/>
      <dgm:spPr/>
      <dgm:t>
        <a:bodyPr/>
        <a:lstStyle/>
        <a:p>
          <a:endParaRPr lang="en-US"/>
        </a:p>
      </dgm:t>
    </dgm:pt>
    <dgm:pt modelId="{EFD3598C-FB63-489A-9A97-DA8A09A973BB}" type="sibTrans" cxnId="{9F635F09-9041-46DC-83C0-24451BD4002E}">
      <dgm:prSet/>
      <dgm:spPr/>
      <dgm:t>
        <a:bodyPr/>
        <a:lstStyle/>
        <a:p>
          <a:endParaRPr lang="en-US"/>
        </a:p>
      </dgm:t>
    </dgm:pt>
    <dgm:pt modelId="{600D76F3-9D31-499D-9ABB-79CA9744908B}">
      <dgm:prSet custT="1"/>
      <dgm:spPr/>
      <dgm:t>
        <a:bodyPr/>
        <a:lstStyle/>
        <a:p>
          <a:r>
            <a:rPr lang="en-US" sz="1200" dirty="0"/>
            <a:t>Submit data? Show a modal? Save to a backend?</a:t>
          </a:r>
        </a:p>
      </dgm:t>
    </dgm:pt>
    <dgm:pt modelId="{B4525BE9-0E78-4F71-AE4A-594EE52264CD}" type="parTrans" cxnId="{194BD971-C70D-4AEA-9664-D9E512965A01}">
      <dgm:prSet/>
      <dgm:spPr/>
      <dgm:t>
        <a:bodyPr/>
        <a:lstStyle/>
        <a:p>
          <a:endParaRPr lang="en-US"/>
        </a:p>
      </dgm:t>
    </dgm:pt>
    <dgm:pt modelId="{950D4471-19A8-4823-82AE-503E934D23AE}" type="sibTrans" cxnId="{194BD971-C70D-4AEA-9664-D9E512965A01}">
      <dgm:prSet/>
      <dgm:spPr/>
      <dgm:t>
        <a:bodyPr/>
        <a:lstStyle/>
        <a:p>
          <a:endParaRPr lang="en-US"/>
        </a:p>
      </dgm:t>
    </dgm:pt>
    <dgm:pt modelId="{44EC591A-25E4-4F2E-889A-78DC1157A2DF}">
      <dgm:prSet custT="1"/>
      <dgm:spPr/>
      <dgm:t>
        <a:bodyPr/>
        <a:lstStyle/>
        <a:p>
          <a:r>
            <a:rPr lang="en-US" sz="1200" dirty="0"/>
            <a:t>Write these out like natural sentences.</a:t>
          </a:r>
        </a:p>
      </dgm:t>
    </dgm:pt>
    <dgm:pt modelId="{B3524589-93F4-420A-930E-4B6120DF12CD}" type="parTrans" cxnId="{717A56B2-86C3-4BBE-98A5-74D5533E2D1D}">
      <dgm:prSet/>
      <dgm:spPr/>
      <dgm:t>
        <a:bodyPr/>
        <a:lstStyle/>
        <a:p>
          <a:endParaRPr lang="en-US"/>
        </a:p>
      </dgm:t>
    </dgm:pt>
    <dgm:pt modelId="{5BB17592-B472-49B4-9F03-4380050FB60D}" type="sibTrans" cxnId="{717A56B2-86C3-4BBE-98A5-74D5533E2D1D}">
      <dgm:prSet/>
      <dgm:spPr/>
      <dgm:t>
        <a:bodyPr/>
        <a:lstStyle/>
        <a:p>
          <a:endParaRPr lang="en-US"/>
        </a:p>
      </dgm:t>
    </dgm:pt>
    <dgm:pt modelId="{46DDC4C7-C7BC-4328-93FF-7654CC4D92D4}">
      <dgm:prSet/>
      <dgm:spPr/>
      <dgm:t>
        <a:bodyPr/>
        <a:lstStyle/>
        <a:p>
          <a:pPr>
            <a:defRPr b="1"/>
          </a:pPr>
          <a:r>
            <a:rPr lang="en-US"/>
            <a:t>Prompt it all into reality</a:t>
          </a:r>
        </a:p>
      </dgm:t>
    </dgm:pt>
    <dgm:pt modelId="{B7CEC006-B66B-457B-ACD5-55A13C5CAACE}" type="parTrans" cxnId="{F71FFBFA-059F-4567-93EB-EAD4C16F80CF}">
      <dgm:prSet/>
      <dgm:spPr/>
      <dgm:t>
        <a:bodyPr/>
        <a:lstStyle/>
        <a:p>
          <a:endParaRPr lang="en-US"/>
        </a:p>
      </dgm:t>
    </dgm:pt>
    <dgm:pt modelId="{23103645-D20C-4EC8-A379-8A05527A2F74}" type="sibTrans" cxnId="{F71FFBFA-059F-4567-93EB-EAD4C16F80CF}">
      <dgm:prSet/>
      <dgm:spPr/>
      <dgm:t>
        <a:bodyPr/>
        <a:lstStyle/>
        <a:p>
          <a:endParaRPr lang="en-US"/>
        </a:p>
      </dgm:t>
    </dgm:pt>
    <dgm:pt modelId="{7872F760-1ED3-47FC-A728-767953647B38}">
      <dgm:prSet custT="1"/>
      <dgm:spPr/>
      <dgm:t>
        <a:bodyPr/>
        <a:lstStyle/>
        <a:p>
          <a:r>
            <a:rPr lang="en-US" sz="1100" dirty="0"/>
            <a:t>Build a focus app with a hero banner titled ‘Let’s Get It Done,’ a to-do list section with checkboxes, a Pomodoro timer, and a calendar view. When a task is checked off, update the progress bar. Use a minimalist design with soft colors and rounded corners.</a:t>
          </a:r>
        </a:p>
      </dgm:t>
    </dgm:pt>
    <dgm:pt modelId="{2D02FF4B-D2D4-476B-9F01-3BFF3B2289DD}" type="parTrans" cxnId="{E204B823-E34C-465B-9ABA-8B4EF2003D9F}">
      <dgm:prSet/>
      <dgm:spPr/>
      <dgm:t>
        <a:bodyPr/>
        <a:lstStyle/>
        <a:p>
          <a:endParaRPr lang="en-US"/>
        </a:p>
      </dgm:t>
    </dgm:pt>
    <dgm:pt modelId="{E80F6748-9BAF-4CA2-A343-E9E34C2AD6C8}" type="sibTrans" cxnId="{E204B823-E34C-465B-9ABA-8B4EF2003D9F}">
      <dgm:prSet/>
      <dgm:spPr/>
      <dgm:t>
        <a:bodyPr/>
        <a:lstStyle/>
        <a:p>
          <a:endParaRPr lang="en-US"/>
        </a:p>
      </dgm:t>
    </dgm:pt>
    <dgm:pt modelId="{A3AEE23B-DA99-4585-BFA5-FE6221BD7631}">
      <dgm:prSet custT="1"/>
      <dgm:spPr/>
      <dgm:t>
        <a:bodyPr/>
        <a:lstStyle/>
        <a:p>
          <a:r>
            <a:rPr lang="en-US" sz="1100" dirty="0"/>
            <a:t>Next prompt</a:t>
          </a:r>
        </a:p>
      </dgm:t>
    </dgm:pt>
    <dgm:pt modelId="{00B60F05-7E0D-4B65-ABD0-C8B2D59ECC05}" type="parTrans" cxnId="{EBAEA300-0470-4B68-835A-2921416CDC27}">
      <dgm:prSet/>
      <dgm:spPr/>
      <dgm:t>
        <a:bodyPr/>
        <a:lstStyle/>
        <a:p>
          <a:endParaRPr lang="en-US"/>
        </a:p>
      </dgm:t>
    </dgm:pt>
    <dgm:pt modelId="{E9B22B32-A33A-4F28-BCB3-2F1B1B6A1A61}" type="sibTrans" cxnId="{EBAEA300-0470-4B68-835A-2921416CDC27}">
      <dgm:prSet/>
      <dgm:spPr/>
      <dgm:t>
        <a:bodyPr/>
        <a:lstStyle/>
        <a:p>
          <a:endParaRPr lang="en-US"/>
        </a:p>
      </dgm:t>
    </dgm:pt>
    <dgm:pt modelId="{71614B57-64CD-4303-95B5-E923A8516E25}">
      <dgm:prSet custT="1"/>
      <dgm:spPr/>
      <dgm:t>
        <a:bodyPr/>
        <a:lstStyle/>
        <a:p>
          <a:r>
            <a:rPr lang="en-US" sz="1100" dirty="0"/>
            <a:t>Make the timer auto-start. Add a break counter. Replace the font. Include daily quote from an API.</a:t>
          </a:r>
        </a:p>
      </dgm:t>
    </dgm:pt>
    <dgm:pt modelId="{44A23271-3EC7-44A2-9A37-86B8C33A678C}" type="parTrans" cxnId="{0C6F750A-76A9-464A-AD24-DD029853EAA5}">
      <dgm:prSet/>
      <dgm:spPr/>
      <dgm:t>
        <a:bodyPr/>
        <a:lstStyle/>
        <a:p>
          <a:endParaRPr lang="en-US"/>
        </a:p>
      </dgm:t>
    </dgm:pt>
    <dgm:pt modelId="{468E5D44-665B-458B-8EE6-93A7F37596D1}" type="sibTrans" cxnId="{0C6F750A-76A9-464A-AD24-DD029853EAA5}">
      <dgm:prSet/>
      <dgm:spPr/>
      <dgm:t>
        <a:bodyPr/>
        <a:lstStyle/>
        <a:p>
          <a:endParaRPr lang="en-US"/>
        </a:p>
      </dgm:t>
    </dgm:pt>
    <dgm:pt modelId="{99FF1A86-42E5-4D62-B707-8508E43E1E22}" type="pres">
      <dgm:prSet presAssocID="{90AC97DD-097F-4DDA-B731-C02D643DF197}" presName="linear" presStyleCnt="0">
        <dgm:presLayoutVars>
          <dgm:dir/>
          <dgm:animLvl val="lvl"/>
          <dgm:resizeHandles val="exact"/>
        </dgm:presLayoutVars>
      </dgm:prSet>
      <dgm:spPr/>
    </dgm:pt>
    <dgm:pt modelId="{5DD7C8C2-7F04-49CA-83C3-3376F67A3D31}" type="pres">
      <dgm:prSet presAssocID="{592F118F-E9F2-47D5-BEF8-997E4DC638BB}" presName="parentLin" presStyleCnt="0"/>
      <dgm:spPr/>
    </dgm:pt>
    <dgm:pt modelId="{E37ACED5-B3A3-4F6F-8562-DA33DB39EC63}" type="pres">
      <dgm:prSet presAssocID="{592F118F-E9F2-47D5-BEF8-997E4DC638BB}" presName="parentLeftMargin" presStyleLbl="node1" presStyleIdx="0" presStyleCnt="5"/>
      <dgm:spPr/>
    </dgm:pt>
    <dgm:pt modelId="{0B70C3C4-79C2-4A21-A6DC-102275224B1F}" type="pres">
      <dgm:prSet presAssocID="{592F118F-E9F2-47D5-BEF8-997E4DC638B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2D3B16B3-034E-4448-8D39-E94169C75D55}" type="pres">
      <dgm:prSet presAssocID="{592F118F-E9F2-47D5-BEF8-997E4DC638BB}" presName="negativeSpace" presStyleCnt="0"/>
      <dgm:spPr/>
    </dgm:pt>
    <dgm:pt modelId="{831946E4-0CA9-4036-8662-87B97CC13F77}" type="pres">
      <dgm:prSet presAssocID="{592F118F-E9F2-47D5-BEF8-997E4DC638BB}" presName="childText" presStyleLbl="conFgAcc1" presStyleIdx="0" presStyleCnt="5">
        <dgm:presLayoutVars>
          <dgm:bulletEnabled val="1"/>
        </dgm:presLayoutVars>
      </dgm:prSet>
      <dgm:spPr/>
    </dgm:pt>
    <dgm:pt modelId="{EE7BD8F8-DDB1-4DB5-A38E-39CD35B0182A}" type="pres">
      <dgm:prSet presAssocID="{B0CBD43F-3402-4F44-9C4F-C94353A00661}" presName="spaceBetweenRectangles" presStyleCnt="0"/>
      <dgm:spPr/>
    </dgm:pt>
    <dgm:pt modelId="{684F8121-D8DD-4579-87BE-0C9798A86C7A}" type="pres">
      <dgm:prSet presAssocID="{FB6C55E6-ABB4-4CC2-B1BE-B5FC821EC9B9}" presName="parentLin" presStyleCnt="0"/>
      <dgm:spPr/>
    </dgm:pt>
    <dgm:pt modelId="{776314EB-47B0-41FD-A084-4D6F0B684B95}" type="pres">
      <dgm:prSet presAssocID="{FB6C55E6-ABB4-4CC2-B1BE-B5FC821EC9B9}" presName="parentLeftMargin" presStyleLbl="node1" presStyleIdx="0" presStyleCnt="5"/>
      <dgm:spPr/>
    </dgm:pt>
    <dgm:pt modelId="{C80AFBDE-4E40-470E-B25A-BD1014D40383}" type="pres">
      <dgm:prSet presAssocID="{FB6C55E6-ABB4-4CC2-B1BE-B5FC821EC9B9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0E3781ED-C1E0-46C8-AC59-C26D5E59CAF1}" type="pres">
      <dgm:prSet presAssocID="{FB6C55E6-ABB4-4CC2-B1BE-B5FC821EC9B9}" presName="negativeSpace" presStyleCnt="0"/>
      <dgm:spPr/>
    </dgm:pt>
    <dgm:pt modelId="{8EE5E1C2-F10C-48E9-B9F1-9350A612486A}" type="pres">
      <dgm:prSet presAssocID="{FB6C55E6-ABB4-4CC2-B1BE-B5FC821EC9B9}" presName="childText" presStyleLbl="conFgAcc1" presStyleIdx="1" presStyleCnt="5" custLinFactNeighborX="6109" custLinFactNeighborY="33106">
        <dgm:presLayoutVars>
          <dgm:bulletEnabled val="1"/>
        </dgm:presLayoutVars>
      </dgm:prSet>
      <dgm:spPr/>
    </dgm:pt>
    <dgm:pt modelId="{7B2418B0-C58F-40EF-8F1B-05DF9DABBE13}" type="pres">
      <dgm:prSet presAssocID="{CD9E73B8-8CF2-4DFC-8379-F602E5557C4C}" presName="spaceBetweenRectangles" presStyleCnt="0"/>
      <dgm:spPr/>
    </dgm:pt>
    <dgm:pt modelId="{436320D8-A3E4-4FED-BCEB-E2E6610F2112}" type="pres">
      <dgm:prSet presAssocID="{D49B03A6-31FC-459C-9C43-50E3058CAA17}" presName="parentLin" presStyleCnt="0"/>
      <dgm:spPr/>
    </dgm:pt>
    <dgm:pt modelId="{9110E9F7-2CAD-4F47-8C3F-79476BB2CE14}" type="pres">
      <dgm:prSet presAssocID="{D49B03A6-31FC-459C-9C43-50E3058CAA17}" presName="parentLeftMargin" presStyleLbl="node1" presStyleIdx="1" presStyleCnt="5"/>
      <dgm:spPr/>
    </dgm:pt>
    <dgm:pt modelId="{9BD3992A-2436-4DBC-AC5A-795A2ED67ED0}" type="pres">
      <dgm:prSet presAssocID="{D49B03A6-31FC-459C-9C43-50E3058CAA17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CE5AA87-F167-4AF5-ADC3-BB8AE226B64B}" type="pres">
      <dgm:prSet presAssocID="{D49B03A6-31FC-459C-9C43-50E3058CAA17}" presName="negativeSpace" presStyleCnt="0"/>
      <dgm:spPr/>
    </dgm:pt>
    <dgm:pt modelId="{362119EE-9C5C-48E6-9925-326F228A314F}" type="pres">
      <dgm:prSet presAssocID="{D49B03A6-31FC-459C-9C43-50E3058CAA17}" presName="childText" presStyleLbl="conFgAcc1" presStyleIdx="2" presStyleCnt="5">
        <dgm:presLayoutVars>
          <dgm:bulletEnabled val="1"/>
        </dgm:presLayoutVars>
      </dgm:prSet>
      <dgm:spPr/>
    </dgm:pt>
    <dgm:pt modelId="{6BD6BD3D-3D5F-4909-BF5C-89FAC8B61025}" type="pres">
      <dgm:prSet presAssocID="{791C37C3-1F19-4DE7-A42B-B8BB5291A20D}" presName="spaceBetweenRectangles" presStyleCnt="0"/>
      <dgm:spPr/>
    </dgm:pt>
    <dgm:pt modelId="{B0184F6F-8A2B-4E49-8BF2-541B2D24FB4C}" type="pres">
      <dgm:prSet presAssocID="{1F2A25C5-148C-47DE-B661-3BFCCB4E619D}" presName="parentLin" presStyleCnt="0"/>
      <dgm:spPr/>
    </dgm:pt>
    <dgm:pt modelId="{BE19E89F-C6DC-49C8-813A-E6AE7353EB9A}" type="pres">
      <dgm:prSet presAssocID="{1F2A25C5-148C-47DE-B661-3BFCCB4E619D}" presName="parentLeftMargin" presStyleLbl="node1" presStyleIdx="2" presStyleCnt="5"/>
      <dgm:spPr/>
    </dgm:pt>
    <dgm:pt modelId="{8687E491-D723-462F-8106-9EBE23C6E3F1}" type="pres">
      <dgm:prSet presAssocID="{1F2A25C5-148C-47DE-B661-3BFCCB4E619D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BC24FA86-64D7-41BD-B90E-4B6DC761BFEF}" type="pres">
      <dgm:prSet presAssocID="{1F2A25C5-148C-47DE-B661-3BFCCB4E619D}" presName="negativeSpace" presStyleCnt="0"/>
      <dgm:spPr/>
    </dgm:pt>
    <dgm:pt modelId="{FECC9A03-4977-4510-8DCF-BBBA5B428E2C}" type="pres">
      <dgm:prSet presAssocID="{1F2A25C5-148C-47DE-B661-3BFCCB4E619D}" presName="childText" presStyleLbl="conFgAcc1" presStyleIdx="3" presStyleCnt="5">
        <dgm:presLayoutVars>
          <dgm:bulletEnabled val="1"/>
        </dgm:presLayoutVars>
      </dgm:prSet>
      <dgm:spPr/>
    </dgm:pt>
    <dgm:pt modelId="{5DBB6AEC-AE8D-4206-BAC2-4D4F9D82552B}" type="pres">
      <dgm:prSet presAssocID="{A95B73DB-8975-46BB-A6B7-7985DBC8B04D}" presName="spaceBetweenRectangles" presStyleCnt="0"/>
      <dgm:spPr/>
    </dgm:pt>
    <dgm:pt modelId="{EE4A35C8-F91A-4E09-8F94-006C1DE33F9D}" type="pres">
      <dgm:prSet presAssocID="{46DDC4C7-C7BC-4328-93FF-7654CC4D92D4}" presName="parentLin" presStyleCnt="0"/>
      <dgm:spPr/>
    </dgm:pt>
    <dgm:pt modelId="{B0DD52E0-4F38-4EF9-883A-D2C7076F87A4}" type="pres">
      <dgm:prSet presAssocID="{46DDC4C7-C7BC-4328-93FF-7654CC4D92D4}" presName="parentLeftMargin" presStyleLbl="node1" presStyleIdx="3" presStyleCnt="5"/>
      <dgm:spPr/>
    </dgm:pt>
    <dgm:pt modelId="{7260EB6E-9408-4098-8384-220F313531EF}" type="pres">
      <dgm:prSet presAssocID="{46DDC4C7-C7BC-4328-93FF-7654CC4D92D4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4529415A-B3C7-4A4B-91BE-7E39019C475D}" type="pres">
      <dgm:prSet presAssocID="{46DDC4C7-C7BC-4328-93FF-7654CC4D92D4}" presName="negativeSpace" presStyleCnt="0"/>
      <dgm:spPr/>
    </dgm:pt>
    <dgm:pt modelId="{C9662EC7-1DF1-4EE6-A70C-E7B0FC500BA8}" type="pres">
      <dgm:prSet presAssocID="{46DDC4C7-C7BC-4328-93FF-7654CC4D92D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BAEA300-0470-4B68-835A-2921416CDC27}" srcId="{46DDC4C7-C7BC-4328-93FF-7654CC4D92D4}" destId="{A3AEE23B-DA99-4585-BFA5-FE6221BD7631}" srcOrd="1" destOrd="0" parTransId="{00B60F05-7E0D-4B65-ABD0-C8B2D59ECC05}" sibTransId="{E9B22B32-A33A-4F28-BCB3-2F1B1B6A1A61}"/>
    <dgm:cxn modelId="{9F635F09-9041-46DC-83C0-24451BD4002E}" srcId="{1F2A25C5-148C-47DE-B661-3BFCCB4E619D}" destId="{956CD60B-9AE8-4760-A070-EEB07F10BC67}" srcOrd="0" destOrd="0" parTransId="{45D932BB-4C50-4FA5-B2CA-992D9B703CAD}" sibTransId="{EFD3598C-FB63-489A-9A97-DA8A09A973BB}"/>
    <dgm:cxn modelId="{0C6F750A-76A9-464A-AD24-DD029853EAA5}" srcId="{46DDC4C7-C7BC-4328-93FF-7654CC4D92D4}" destId="{71614B57-64CD-4303-95B5-E923A8516E25}" srcOrd="2" destOrd="0" parTransId="{44A23271-3EC7-44A2-9A37-86B8C33A678C}" sibTransId="{468E5D44-665B-458B-8EE6-93A7F37596D1}"/>
    <dgm:cxn modelId="{02DE7412-CFA5-44F7-96FF-7CFAB05804C7}" srcId="{D49B03A6-31FC-459C-9C43-50E3058CAA17}" destId="{A9C7BC0E-83E6-4E31-A4FF-BADA999C6C3F}" srcOrd="1" destOrd="0" parTransId="{CF874B9C-67E5-459A-A7E7-353995E1AAD2}" sibTransId="{A1838587-1ED6-4FA8-9CD0-5BB0D78F032C}"/>
    <dgm:cxn modelId="{33B7BC19-21DF-4F5E-AC17-EE56A5A20E64}" srcId="{90AC97DD-097F-4DDA-B731-C02D643DF197}" destId="{1F2A25C5-148C-47DE-B661-3BFCCB4E619D}" srcOrd="3" destOrd="0" parTransId="{04753688-4DDA-4745-B3DB-78DA0BD047E6}" sibTransId="{A95B73DB-8975-46BB-A6B7-7985DBC8B04D}"/>
    <dgm:cxn modelId="{8BCDEC1D-C70E-44E6-814D-3D0158E7E1A2}" type="presOf" srcId="{FB6C55E6-ABB4-4CC2-B1BE-B5FC821EC9B9}" destId="{C80AFBDE-4E40-470E-B25A-BD1014D40383}" srcOrd="1" destOrd="0" presId="urn:microsoft.com/office/officeart/2005/8/layout/list1"/>
    <dgm:cxn modelId="{E204B823-E34C-465B-9ABA-8B4EF2003D9F}" srcId="{46DDC4C7-C7BC-4328-93FF-7654CC4D92D4}" destId="{7872F760-1ED3-47FC-A728-767953647B38}" srcOrd="0" destOrd="0" parTransId="{2D02FF4B-D2D4-476B-9F01-3BFF3B2289DD}" sibTransId="{E80F6748-9BAF-4CA2-A343-E9E34C2AD6C8}"/>
    <dgm:cxn modelId="{96958030-3060-420C-A387-093076720331}" srcId="{FB6C55E6-ABB4-4CC2-B1BE-B5FC821EC9B9}" destId="{91E8600E-43D7-4904-A2DA-2A0B148304B5}" srcOrd="0" destOrd="0" parTransId="{91B3A7AE-33BB-4918-9E61-776C5A1B22DC}" sibTransId="{2CC18D6F-6C51-4604-97FE-B550505F5314}"/>
    <dgm:cxn modelId="{0B1BA836-D8F6-433B-8332-FB8ADF423642}" type="presOf" srcId="{D49B03A6-31FC-459C-9C43-50E3058CAA17}" destId="{9110E9F7-2CAD-4F47-8C3F-79476BB2CE14}" srcOrd="0" destOrd="0" presId="urn:microsoft.com/office/officeart/2005/8/layout/list1"/>
    <dgm:cxn modelId="{0F3D8539-EC37-4151-87A6-8411C8B072E2}" type="presOf" srcId="{956CD60B-9AE8-4760-A070-EEB07F10BC67}" destId="{FECC9A03-4977-4510-8DCF-BBBA5B428E2C}" srcOrd="0" destOrd="0" presId="urn:microsoft.com/office/officeart/2005/8/layout/list1"/>
    <dgm:cxn modelId="{BC3B223F-7A58-4BC3-8867-821F34FB4609}" srcId="{FB6C55E6-ABB4-4CC2-B1BE-B5FC821EC9B9}" destId="{EBC47F6A-83FC-4315-AE74-D41E333981AE}" srcOrd="2" destOrd="0" parTransId="{5E2DDC4D-DA9E-427D-BAE8-A780FEF8945A}" sibTransId="{8384F474-6D48-4681-AE51-A7B45AC930FD}"/>
    <dgm:cxn modelId="{37075A3F-C6D7-4734-AAF4-ABE2A334FFA3}" type="presOf" srcId="{1F2A25C5-148C-47DE-B661-3BFCCB4E619D}" destId="{8687E491-D723-462F-8106-9EBE23C6E3F1}" srcOrd="1" destOrd="0" presId="urn:microsoft.com/office/officeart/2005/8/layout/list1"/>
    <dgm:cxn modelId="{42CC316B-2E97-4DBF-999A-56FA4E46B2BF}" srcId="{90AC97DD-097F-4DDA-B731-C02D643DF197}" destId="{D49B03A6-31FC-459C-9C43-50E3058CAA17}" srcOrd="2" destOrd="0" parTransId="{C0DE71D6-4A99-4BEF-BBEC-B5CDC5CE5BED}" sibTransId="{791C37C3-1F19-4DE7-A42B-B8BB5291A20D}"/>
    <dgm:cxn modelId="{5ED6174C-0BE5-4164-A5A4-7848004F1E0C}" type="presOf" srcId="{FB6C55E6-ABB4-4CC2-B1BE-B5FC821EC9B9}" destId="{776314EB-47B0-41FD-A084-4D6F0B684B95}" srcOrd="0" destOrd="0" presId="urn:microsoft.com/office/officeart/2005/8/layout/list1"/>
    <dgm:cxn modelId="{88099D6D-434C-44A4-9CA8-7415377B5F09}" type="presOf" srcId="{7E428C11-6D06-4E8E-B1E7-4D56E76BFA5E}" destId="{8EE5E1C2-F10C-48E9-B9F1-9350A612486A}" srcOrd="0" destOrd="1" presId="urn:microsoft.com/office/officeart/2005/8/layout/list1"/>
    <dgm:cxn modelId="{194BD971-C70D-4AEA-9664-D9E512965A01}" srcId="{1F2A25C5-148C-47DE-B661-3BFCCB4E619D}" destId="{600D76F3-9D31-499D-9ABB-79CA9744908B}" srcOrd="1" destOrd="0" parTransId="{B4525BE9-0E78-4F71-AE4A-594EE52264CD}" sibTransId="{950D4471-19A8-4823-82AE-503E934D23AE}"/>
    <dgm:cxn modelId="{D328557B-B178-439E-9BCA-E834E62CE60A}" type="presOf" srcId="{592F118F-E9F2-47D5-BEF8-997E4DC638BB}" destId="{0B70C3C4-79C2-4A21-A6DC-102275224B1F}" srcOrd="1" destOrd="0" presId="urn:microsoft.com/office/officeart/2005/8/layout/list1"/>
    <dgm:cxn modelId="{EF22AF7D-05A6-494F-9A0C-189E3F9DE6BD}" type="presOf" srcId="{600D76F3-9D31-499D-9ABB-79CA9744908B}" destId="{FECC9A03-4977-4510-8DCF-BBBA5B428E2C}" srcOrd="0" destOrd="1" presId="urn:microsoft.com/office/officeart/2005/8/layout/list1"/>
    <dgm:cxn modelId="{CF55309D-4583-424D-83E1-8101FD2CA074}" type="presOf" srcId="{91E8600E-43D7-4904-A2DA-2A0B148304B5}" destId="{8EE5E1C2-F10C-48E9-B9F1-9350A612486A}" srcOrd="0" destOrd="0" presId="urn:microsoft.com/office/officeart/2005/8/layout/list1"/>
    <dgm:cxn modelId="{6EFD68A0-616B-4C6F-91BF-AABC41FAC86B}" srcId="{D49B03A6-31FC-459C-9C43-50E3058CAA17}" destId="{39486E31-7082-471F-8D52-CAE831005160}" srcOrd="0" destOrd="0" parTransId="{1462C9CC-7FE9-4579-9CCC-BD0D96BB7B39}" sibTransId="{EBC94A0D-A021-4E1D-81BC-93795F78218E}"/>
    <dgm:cxn modelId="{9A0558A2-CE91-4B1B-8BFE-69B2E8EE3729}" type="presOf" srcId="{D49B03A6-31FC-459C-9C43-50E3058CAA17}" destId="{9BD3992A-2436-4DBC-AC5A-795A2ED67ED0}" srcOrd="1" destOrd="0" presId="urn:microsoft.com/office/officeart/2005/8/layout/list1"/>
    <dgm:cxn modelId="{68B59FAB-2E9C-43C1-84BC-BFC2D4B0E24B}" type="presOf" srcId="{A9C7BC0E-83E6-4E31-A4FF-BADA999C6C3F}" destId="{362119EE-9C5C-48E6-9925-326F228A314F}" srcOrd="0" destOrd="1" presId="urn:microsoft.com/office/officeart/2005/8/layout/list1"/>
    <dgm:cxn modelId="{717A56B2-86C3-4BBE-98A5-74D5533E2D1D}" srcId="{1F2A25C5-148C-47DE-B661-3BFCCB4E619D}" destId="{44EC591A-25E4-4F2E-889A-78DC1157A2DF}" srcOrd="2" destOrd="0" parTransId="{B3524589-93F4-420A-930E-4B6120DF12CD}" sibTransId="{5BB17592-B472-49B4-9F03-4380050FB60D}"/>
    <dgm:cxn modelId="{2EED5EB7-481D-4B37-B8FB-9815C9C097B5}" type="presOf" srcId="{46DDC4C7-C7BC-4328-93FF-7654CC4D92D4}" destId="{7260EB6E-9408-4098-8384-220F313531EF}" srcOrd="1" destOrd="0" presId="urn:microsoft.com/office/officeart/2005/8/layout/list1"/>
    <dgm:cxn modelId="{B38A7BB8-2AA1-4091-807D-A84259A23BB6}" srcId="{FB6C55E6-ABB4-4CC2-B1BE-B5FC821EC9B9}" destId="{7E428C11-6D06-4E8E-B1E7-4D56E76BFA5E}" srcOrd="1" destOrd="0" parTransId="{11488B96-8CA9-45AB-8BB4-394B7B3AD315}" sibTransId="{E5C280D5-F6C7-440B-8B32-437F2C2C0000}"/>
    <dgm:cxn modelId="{3DB355BE-35D5-472F-ABCB-59CB20F1D176}" type="presOf" srcId="{7872F760-1ED3-47FC-A728-767953647B38}" destId="{C9662EC7-1DF1-4EE6-A70C-E7B0FC500BA8}" srcOrd="0" destOrd="0" presId="urn:microsoft.com/office/officeart/2005/8/layout/list1"/>
    <dgm:cxn modelId="{6E7866BF-3DAE-41DF-BB21-375356267089}" srcId="{90AC97DD-097F-4DDA-B731-C02D643DF197}" destId="{FB6C55E6-ABB4-4CC2-B1BE-B5FC821EC9B9}" srcOrd="1" destOrd="0" parTransId="{9F656928-E629-444D-BA2F-75119D0CE142}" sibTransId="{CD9E73B8-8CF2-4DFC-8379-F602E5557C4C}"/>
    <dgm:cxn modelId="{B1A4F8C4-7572-4B60-ADDF-06A10003AB74}" srcId="{90AC97DD-097F-4DDA-B731-C02D643DF197}" destId="{592F118F-E9F2-47D5-BEF8-997E4DC638BB}" srcOrd="0" destOrd="0" parTransId="{731BE3D4-DD25-4515-A818-C6353D85CCA9}" sibTransId="{B0CBD43F-3402-4F44-9C4F-C94353A00661}"/>
    <dgm:cxn modelId="{EF7E4ED3-6C89-4650-8A23-605C531E5310}" type="presOf" srcId="{A3AEE23B-DA99-4585-BFA5-FE6221BD7631}" destId="{C9662EC7-1DF1-4EE6-A70C-E7B0FC500BA8}" srcOrd="0" destOrd="1" presId="urn:microsoft.com/office/officeart/2005/8/layout/list1"/>
    <dgm:cxn modelId="{0CA3C1D5-D108-4D48-A068-3BB6E6E9513F}" type="presOf" srcId="{39486E31-7082-471F-8D52-CAE831005160}" destId="{362119EE-9C5C-48E6-9925-326F228A314F}" srcOrd="0" destOrd="0" presId="urn:microsoft.com/office/officeart/2005/8/layout/list1"/>
    <dgm:cxn modelId="{0582ADD6-B3E5-48C3-A58A-FA84F616D901}" type="presOf" srcId="{44EC591A-25E4-4F2E-889A-78DC1157A2DF}" destId="{FECC9A03-4977-4510-8DCF-BBBA5B428E2C}" srcOrd="0" destOrd="2" presId="urn:microsoft.com/office/officeart/2005/8/layout/list1"/>
    <dgm:cxn modelId="{78E6B3E1-53DA-451D-B4CB-9523C7ABDA3D}" type="presOf" srcId="{71614B57-64CD-4303-95B5-E923A8516E25}" destId="{C9662EC7-1DF1-4EE6-A70C-E7B0FC500BA8}" srcOrd="0" destOrd="2" presId="urn:microsoft.com/office/officeart/2005/8/layout/list1"/>
    <dgm:cxn modelId="{A09DB2E3-8555-4000-A615-243CE7C9F002}" type="presOf" srcId="{EBC47F6A-83FC-4315-AE74-D41E333981AE}" destId="{8EE5E1C2-F10C-48E9-B9F1-9350A612486A}" srcOrd="0" destOrd="2" presId="urn:microsoft.com/office/officeart/2005/8/layout/list1"/>
    <dgm:cxn modelId="{2691DCE5-5D6E-45E2-975C-C75CB3DD5C6E}" type="presOf" srcId="{46DDC4C7-C7BC-4328-93FF-7654CC4D92D4}" destId="{B0DD52E0-4F38-4EF9-883A-D2C7076F87A4}" srcOrd="0" destOrd="0" presId="urn:microsoft.com/office/officeart/2005/8/layout/list1"/>
    <dgm:cxn modelId="{EF8685E8-FA3C-4FC3-B350-C8CBD6E82FCC}" type="presOf" srcId="{592F118F-E9F2-47D5-BEF8-997E4DC638BB}" destId="{E37ACED5-B3A3-4F6F-8562-DA33DB39EC63}" srcOrd="0" destOrd="0" presId="urn:microsoft.com/office/officeart/2005/8/layout/list1"/>
    <dgm:cxn modelId="{D53750F2-B5C5-4EE8-B42F-328ED4797E1B}" type="presOf" srcId="{1F2A25C5-148C-47DE-B661-3BFCCB4E619D}" destId="{BE19E89F-C6DC-49C8-813A-E6AE7353EB9A}" srcOrd="0" destOrd="0" presId="urn:microsoft.com/office/officeart/2005/8/layout/list1"/>
    <dgm:cxn modelId="{3929E9F8-D6FE-4E38-82DA-5702CE5E6CDE}" type="presOf" srcId="{90AC97DD-097F-4DDA-B731-C02D643DF197}" destId="{99FF1A86-42E5-4D62-B707-8508E43E1E22}" srcOrd="0" destOrd="0" presId="urn:microsoft.com/office/officeart/2005/8/layout/list1"/>
    <dgm:cxn modelId="{F71FFBFA-059F-4567-93EB-EAD4C16F80CF}" srcId="{90AC97DD-097F-4DDA-B731-C02D643DF197}" destId="{46DDC4C7-C7BC-4328-93FF-7654CC4D92D4}" srcOrd="4" destOrd="0" parTransId="{B7CEC006-B66B-457B-ACD5-55A13C5CAACE}" sibTransId="{23103645-D20C-4EC8-A379-8A05527A2F74}"/>
    <dgm:cxn modelId="{541E1543-FE08-4F51-8EB3-ACC82B13A826}" type="presParOf" srcId="{99FF1A86-42E5-4D62-B707-8508E43E1E22}" destId="{5DD7C8C2-7F04-49CA-83C3-3376F67A3D31}" srcOrd="0" destOrd="0" presId="urn:microsoft.com/office/officeart/2005/8/layout/list1"/>
    <dgm:cxn modelId="{9201415B-65F5-47A6-BDF5-3FDE31D89A62}" type="presParOf" srcId="{5DD7C8C2-7F04-49CA-83C3-3376F67A3D31}" destId="{E37ACED5-B3A3-4F6F-8562-DA33DB39EC63}" srcOrd="0" destOrd="0" presId="urn:microsoft.com/office/officeart/2005/8/layout/list1"/>
    <dgm:cxn modelId="{21247237-3A0C-4BE6-9A9A-6245CD5C6C49}" type="presParOf" srcId="{5DD7C8C2-7F04-49CA-83C3-3376F67A3D31}" destId="{0B70C3C4-79C2-4A21-A6DC-102275224B1F}" srcOrd="1" destOrd="0" presId="urn:microsoft.com/office/officeart/2005/8/layout/list1"/>
    <dgm:cxn modelId="{EBC7D8FA-5D38-42AC-B6BF-92993ADA4B0F}" type="presParOf" srcId="{99FF1A86-42E5-4D62-B707-8508E43E1E22}" destId="{2D3B16B3-034E-4448-8D39-E94169C75D55}" srcOrd="1" destOrd="0" presId="urn:microsoft.com/office/officeart/2005/8/layout/list1"/>
    <dgm:cxn modelId="{8AF735EE-F1E2-448C-A8DC-7499B7627FE1}" type="presParOf" srcId="{99FF1A86-42E5-4D62-B707-8508E43E1E22}" destId="{831946E4-0CA9-4036-8662-87B97CC13F77}" srcOrd="2" destOrd="0" presId="urn:microsoft.com/office/officeart/2005/8/layout/list1"/>
    <dgm:cxn modelId="{4C8D319E-8293-4788-A536-55F7E06C0BC8}" type="presParOf" srcId="{99FF1A86-42E5-4D62-B707-8508E43E1E22}" destId="{EE7BD8F8-DDB1-4DB5-A38E-39CD35B0182A}" srcOrd="3" destOrd="0" presId="urn:microsoft.com/office/officeart/2005/8/layout/list1"/>
    <dgm:cxn modelId="{DC2EE13F-80AE-436B-BD38-DC574E88AA13}" type="presParOf" srcId="{99FF1A86-42E5-4D62-B707-8508E43E1E22}" destId="{684F8121-D8DD-4579-87BE-0C9798A86C7A}" srcOrd="4" destOrd="0" presId="urn:microsoft.com/office/officeart/2005/8/layout/list1"/>
    <dgm:cxn modelId="{E3BEE54F-FACA-43E4-A9F6-45D7C0A0F68F}" type="presParOf" srcId="{684F8121-D8DD-4579-87BE-0C9798A86C7A}" destId="{776314EB-47B0-41FD-A084-4D6F0B684B95}" srcOrd="0" destOrd="0" presId="urn:microsoft.com/office/officeart/2005/8/layout/list1"/>
    <dgm:cxn modelId="{3BBD93EF-7D1D-4D6F-8FBA-F4F8241631E9}" type="presParOf" srcId="{684F8121-D8DD-4579-87BE-0C9798A86C7A}" destId="{C80AFBDE-4E40-470E-B25A-BD1014D40383}" srcOrd="1" destOrd="0" presId="urn:microsoft.com/office/officeart/2005/8/layout/list1"/>
    <dgm:cxn modelId="{C0E90040-C01D-4FD6-95EA-B67D6BB07DE1}" type="presParOf" srcId="{99FF1A86-42E5-4D62-B707-8508E43E1E22}" destId="{0E3781ED-C1E0-46C8-AC59-C26D5E59CAF1}" srcOrd="5" destOrd="0" presId="urn:microsoft.com/office/officeart/2005/8/layout/list1"/>
    <dgm:cxn modelId="{C7105CA0-D1FC-4FA2-87AC-2AB53DFDC206}" type="presParOf" srcId="{99FF1A86-42E5-4D62-B707-8508E43E1E22}" destId="{8EE5E1C2-F10C-48E9-B9F1-9350A612486A}" srcOrd="6" destOrd="0" presId="urn:microsoft.com/office/officeart/2005/8/layout/list1"/>
    <dgm:cxn modelId="{DA490AFF-061E-415D-A410-5A340137BDE9}" type="presParOf" srcId="{99FF1A86-42E5-4D62-B707-8508E43E1E22}" destId="{7B2418B0-C58F-40EF-8F1B-05DF9DABBE13}" srcOrd="7" destOrd="0" presId="urn:microsoft.com/office/officeart/2005/8/layout/list1"/>
    <dgm:cxn modelId="{B888410E-EA0E-4387-AD0F-9F2A7172E213}" type="presParOf" srcId="{99FF1A86-42E5-4D62-B707-8508E43E1E22}" destId="{436320D8-A3E4-4FED-BCEB-E2E6610F2112}" srcOrd="8" destOrd="0" presId="urn:microsoft.com/office/officeart/2005/8/layout/list1"/>
    <dgm:cxn modelId="{96908B15-9047-468C-8484-1EB2651F4192}" type="presParOf" srcId="{436320D8-A3E4-4FED-BCEB-E2E6610F2112}" destId="{9110E9F7-2CAD-4F47-8C3F-79476BB2CE14}" srcOrd="0" destOrd="0" presId="urn:microsoft.com/office/officeart/2005/8/layout/list1"/>
    <dgm:cxn modelId="{CEA4AFC4-FA59-4A10-9997-31844CF27A31}" type="presParOf" srcId="{436320D8-A3E4-4FED-BCEB-E2E6610F2112}" destId="{9BD3992A-2436-4DBC-AC5A-795A2ED67ED0}" srcOrd="1" destOrd="0" presId="urn:microsoft.com/office/officeart/2005/8/layout/list1"/>
    <dgm:cxn modelId="{FB13858B-5BD8-4EAE-8904-24F743E05AD9}" type="presParOf" srcId="{99FF1A86-42E5-4D62-B707-8508E43E1E22}" destId="{9CE5AA87-F167-4AF5-ADC3-BB8AE226B64B}" srcOrd="9" destOrd="0" presId="urn:microsoft.com/office/officeart/2005/8/layout/list1"/>
    <dgm:cxn modelId="{C5B21F17-9B93-43E2-91AC-BE3659A3194A}" type="presParOf" srcId="{99FF1A86-42E5-4D62-B707-8508E43E1E22}" destId="{362119EE-9C5C-48E6-9925-326F228A314F}" srcOrd="10" destOrd="0" presId="urn:microsoft.com/office/officeart/2005/8/layout/list1"/>
    <dgm:cxn modelId="{34D67AB8-2022-409A-89E6-6332F6EBE887}" type="presParOf" srcId="{99FF1A86-42E5-4D62-B707-8508E43E1E22}" destId="{6BD6BD3D-3D5F-4909-BF5C-89FAC8B61025}" srcOrd="11" destOrd="0" presId="urn:microsoft.com/office/officeart/2005/8/layout/list1"/>
    <dgm:cxn modelId="{CE1E180C-15F8-45F8-A561-DAEEB1892E8A}" type="presParOf" srcId="{99FF1A86-42E5-4D62-B707-8508E43E1E22}" destId="{B0184F6F-8A2B-4E49-8BF2-541B2D24FB4C}" srcOrd="12" destOrd="0" presId="urn:microsoft.com/office/officeart/2005/8/layout/list1"/>
    <dgm:cxn modelId="{32492DE0-325A-4DBD-A0C8-5BDE9C0C94F3}" type="presParOf" srcId="{B0184F6F-8A2B-4E49-8BF2-541B2D24FB4C}" destId="{BE19E89F-C6DC-49C8-813A-E6AE7353EB9A}" srcOrd="0" destOrd="0" presId="urn:microsoft.com/office/officeart/2005/8/layout/list1"/>
    <dgm:cxn modelId="{723706D0-49B5-42CE-AAC1-5D00BC7C3F52}" type="presParOf" srcId="{B0184F6F-8A2B-4E49-8BF2-541B2D24FB4C}" destId="{8687E491-D723-462F-8106-9EBE23C6E3F1}" srcOrd="1" destOrd="0" presId="urn:microsoft.com/office/officeart/2005/8/layout/list1"/>
    <dgm:cxn modelId="{EC5B50C5-087C-4015-8E8F-BF9EF60E35C5}" type="presParOf" srcId="{99FF1A86-42E5-4D62-B707-8508E43E1E22}" destId="{BC24FA86-64D7-41BD-B90E-4B6DC761BFEF}" srcOrd="13" destOrd="0" presId="urn:microsoft.com/office/officeart/2005/8/layout/list1"/>
    <dgm:cxn modelId="{F70B1740-CDEF-4065-A075-D1B5A8F50E90}" type="presParOf" srcId="{99FF1A86-42E5-4D62-B707-8508E43E1E22}" destId="{FECC9A03-4977-4510-8DCF-BBBA5B428E2C}" srcOrd="14" destOrd="0" presId="urn:microsoft.com/office/officeart/2005/8/layout/list1"/>
    <dgm:cxn modelId="{344A2C8D-04B8-4719-AF50-B0FCD7ADF603}" type="presParOf" srcId="{99FF1A86-42E5-4D62-B707-8508E43E1E22}" destId="{5DBB6AEC-AE8D-4206-BAC2-4D4F9D82552B}" srcOrd="15" destOrd="0" presId="urn:microsoft.com/office/officeart/2005/8/layout/list1"/>
    <dgm:cxn modelId="{7E0C44EC-E239-4A8F-B563-BC57DCCB3550}" type="presParOf" srcId="{99FF1A86-42E5-4D62-B707-8508E43E1E22}" destId="{EE4A35C8-F91A-4E09-8F94-006C1DE33F9D}" srcOrd="16" destOrd="0" presId="urn:microsoft.com/office/officeart/2005/8/layout/list1"/>
    <dgm:cxn modelId="{18840193-0E89-437B-AE74-B1BAB9EAB445}" type="presParOf" srcId="{EE4A35C8-F91A-4E09-8F94-006C1DE33F9D}" destId="{B0DD52E0-4F38-4EF9-883A-D2C7076F87A4}" srcOrd="0" destOrd="0" presId="urn:microsoft.com/office/officeart/2005/8/layout/list1"/>
    <dgm:cxn modelId="{BBF6117F-83A6-490A-9D9C-5FE7546C784B}" type="presParOf" srcId="{EE4A35C8-F91A-4E09-8F94-006C1DE33F9D}" destId="{7260EB6E-9408-4098-8384-220F313531EF}" srcOrd="1" destOrd="0" presId="urn:microsoft.com/office/officeart/2005/8/layout/list1"/>
    <dgm:cxn modelId="{20D80538-5196-4D64-8589-73ED32F4B1FA}" type="presParOf" srcId="{99FF1A86-42E5-4D62-B707-8508E43E1E22}" destId="{4529415A-B3C7-4A4B-91BE-7E39019C475D}" srcOrd="17" destOrd="0" presId="urn:microsoft.com/office/officeart/2005/8/layout/list1"/>
    <dgm:cxn modelId="{30ECE10B-F9A3-4F10-BAEB-F31A8BC02707}" type="presParOf" srcId="{99FF1A86-42E5-4D62-B707-8508E43E1E22}" destId="{C9662EC7-1DF1-4EE6-A70C-E7B0FC500BA8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C584E3-D85C-4799-99F8-A99D3AC34EB2}">
      <dsp:nvSpPr>
        <dsp:cNvPr id="0" name=""/>
        <dsp:cNvSpPr/>
      </dsp:nvSpPr>
      <dsp:spPr>
        <a:xfrm>
          <a:off x="1316355" y="2053"/>
          <a:ext cx="5265420" cy="9008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164" tIns="228808" rIns="102164" bIns="22880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Start with a clear, short prompt – show output fast</a:t>
          </a:r>
        </a:p>
      </dsp:txBody>
      <dsp:txXfrm>
        <a:off x="1316355" y="2053"/>
        <a:ext cx="5265420" cy="900819"/>
      </dsp:txXfrm>
    </dsp:sp>
    <dsp:sp modelId="{1B053E20-E51B-4FBF-A0F3-7B90C9D97333}">
      <dsp:nvSpPr>
        <dsp:cNvPr id="0" name=""/>
        <dsp:cNvSpPr/>
      </dsp:nvSpPr>
      <dsp:spPr>
        <a:xfrm>
          <a:off x="0" y="2053"/>
          <a:ext cx="1316355" cy="9008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657" tIns="88981" rIns="69657" bIns="88981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Start</a:t>
          </a:r>
        </a:p>
      </dsp:txBody>
      <dsp:txXfrm>
        <a:off x="0" y="2053"/>
        <a:ext cx="1316355" cy="900819"/>
      </dsp:txXfrm>
    </dsp:sp>
    <dsp:sp modelId="{39E583DC-D50F-49D0-8DB8-E4FFD64A14CA}">
      <dsp:nvSpPr>
        <dsp:cNvPr id="0" name=""/>
        <dsp:cNvSpPr/>
      </dsp:nvSpPr>
      <dsp:spPr>
        <a:xfrm>
          <a:off x="1316355" y="956921"/>
          <a:ext cx="5265420" cy="900819"/>
        </a:xfrm>
        <a:prstGeom prst="rect">
          <a:avLst/>
        </a:prstGeom>
        <a:solidFill>
          <a:schemeClr val="accent2">
            <a:hueOff val="-101803"/>
            <a:satOff val="-873"/>
            <a:lumOff val="-5784"/>
            <a:alphaOff val="0"/>
          </a:schemeClr>
        </a:solidFill>
        <a:ln w="12700" cap="flat" cmpd="sng" algn="ctr">
          <a:solidFill>
            <a:schemeClr val="accent2">
              <a:hueOff val="-101803"/>
              <a:satOff val="-873"/>
              <a:lumOff val="-5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164" tIns="228808" rIns="102164" bIns="22880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Narrate your thinking live – “I’m asking it to do this because…”</a:t>
          </a:r>
        </a:p>
      </dsp:txBody>
      <dsp:txXfrm>
        <a:off x="1316355" y="956921"/>
        <a:ext cx="5265420" cy="900819"/>
      </dsp:txXfrm>
    </dsp:sp>
    <dsp:sp modelId="{CE91383D-EDDE-453B-AA30-792CF14C209B}">
      <dsp:nvSpPr>
        <dsp:cNvPr id="0" name=""/>
        <dsp:cNvSpPr/>
      </dsp:nvSpPr>
      <dsp:spPr>
        <a:xfrm>
          <a:off x="0" y="956921"/>
          <a:ext cx="1316355" cy="9008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1803"/>
              <a:satOff val="-873"/>
              <a:lumOff val="-5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657" tIns="88981" rIns="69657" bIns="88981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Narrate</a:t>
          </a:r>
        </a:p>
      </dsp:txBody>
      <dsp:txXfrm>
        <a:off x="0" y="956921"/>
        <a:ext cx="1316355" cy="900819"/>
      </dsp:txXfrm>
    </dsp:sp>
    <dsp:sp modelId="{164A930A-128A-4CA4-A025-A63AF28FF6FE}">
      <dsp:nvSpPr>
        <dsp:cNvPr id="0" name=""/>
        <dsp:cNvSpPr/>
      </dsp:nvSpPr>
      <dsp:spPr>
        <a:xfrm>
          <a:off x="1316355" y="1911790"/>
          <a:ext cx="5265420" cy="900819"/>
        </a:xfrm>
        <a:prstGeom prst="rect">
          <a:avLst/>
        </a:prstGeom>
        <a:solidFill>
          <a:schemeClr val="accent2">
            <a:hueOff val="-203606"/>
            <a:satOff val="-1745"/>
            <a:lumOff val="-11568"/>
            <a:alphaOff val="0"/>
          </a:schemeClr>
        </a:solidFill>
        <a:ln w="12700" cap="flat" cmpd="sng" algn="ctr">
          <a:solidFill>
            <a:schemeClr val="accent2">
              <a:hueOff val="-203606"/>
              <a:satOff val="-1745"/>
              <a:lumOff val="-115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164" tIns="228808" rIns="102164" bIns="22880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Make layout choices visually – don’t over-engineer</a:t>
          </a:r>
        </a:p>
      </dsp:txBody>
      <dsp:txXfrm>
        <a:off x="1316355" y="1911790"/>
        <a:ext cx="5265420" cy="900819"/>
      </dsp:txXfrm>
    </dsp:sp>
    <dsp:sp modelId="{A0478BF2-EB1A-4304-B884-BB0B3D10FF58}">
      <dsp:nvSpPr>
        <dsp:cNvPr id="0" name=""/>
        <dsp:cNvSpPr/>
      </dsp:nvSpPr>
      <dsp:spPr>
        <a:xfrm>
          <a:off x="0" y="1911790"/>
          <a:ext cx="1316355" cy="9008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203606"/>
              <a:satOff val="-1745"/>
              <a:lumOff val="-115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657" tIns="88981" rIns="69657" bIns="88981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Make</a:t>
          </a:r>
        </a:p>
      </dsp:txBody>
      <dsp:txXfrm>
        <a:off x="0" y="1911790"/>
        <a:ext cx="1316355" cy="900819"/>
      </dsp:txXfrm>
    </dsp:sp>
    <dsp:sp modelId="{32A13CC5-6D68-4122-80D6-EA6B789F7536}">
      <dsp:nvSpPr>
        <dsp:cNvPr id="0" name=""/>
        <dsp:cNvSpPr/>
      </dsp:nvSpPr>
      <dsp:spPr>
        <a:xfrm>
          <a:off x="1316355" y="2866658"/>
          <a:ext cx="5265420" cy="900819"/>
        </a:xfrm>
        <a:prstGeom prst="rect">
          <a:avLst/>
        </a:prstGeom>
        <a:solidFill>
          <a:schemeClr val="accent2">
            <a:hueOff val="-305410"/>
            <a:satOff val="-2618"/>
            <a:lumOff val="-17353"/>
            <a:alphaOff val="0"/>
          </a:schemeClr>
        </a:solidFill>
        <a:ln w="12700" cap="flat" cmpd="sng" algn="ctr">
          <a:solidFill>
            <a:schemeClr val="accent2">
              <a:hueOff val="-305410"/>
              <a:satOff val="-2618"/>
              <a:lumOff val="-1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164" tIns="228808" rIns="102164" bIns="22880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Use placeholder data – no need for real backends yet</a:t>
          </a:r>
        </a:p>
      </dsp:txBody>
      <dsp:txXfrm>
        <a:off x="1316355" y="2866658"/>
        <a:ext cx="5265420" cy="900819"/>
      </dsp:txXfrm>
    </dsp:sp>
    <dsp:sp modelId="{42FCC0CD-F08A-462B-AD42-73BED1F00352}">
      <dsp:nvSpPr>
        <dsp:cNvPr id="0" name=""/>
        <dsp:cNvSpPr/>
      </dsp:nvSpPr>
      <dsp:spPr>
        <a:xfrm>
          <a:off x="0" y="2866658"/>
          <a:ext cx="1316355" cy="9008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05410"/>
              <a:satOff val="-2618"/>
              <a:lumOff val="-1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657" tIns="88981" rIns="69657" bIns="88981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Use</a:t>
          </a:r>
        </a:p>
      </dsp:txBody>
      <dsp:txXfrm>
        <a:off x="0" y="2866658"/>
        <a:ext cx="1316355" cy="900819"/>
      </dsp:txXfrm>
    </dsp:sp>
    <dsp:sp modelId="{1429838D-83E0-48C3-B7CB-5010FCA47F52}">
      <dsp:nvSpPr>
        <dsp:cNvPr id="0" name=""/>
        <dsp:cNvSpPr/>
      </dsp:nvSpPr>
      <dsp:spPr>
        <a:xfrm>
          <a:off x="1316355" y="3821527"/>
          <a:ext cx="5265420" cy="900819"/>
        </a:xfrm>
        <a:prstGeom prst="rect">
          <a:avLst/>
        </a:prstGeom>
        <a:solidFill>
          <a:schemeClr val="accent2">
            <a:hueOff val="-407213"/>
            <a:satOff val="-3490"/>
            <a:lumOff val="-23137"/>
            <a:alphaOff val="0"/>
          </a:schemeClr>
        </a:solidFill>
        <a:ln w="12700" cap="flat" cmpd="sng" algn="ctr">
          <a:solidFill>
            <a:schemeClr val="accent2">
              <a:hueOff val="-407213"/>
              <a:satOff val="-3490"/>
              <a:lumOff val="-231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164" tIns="228808" rIns="102164" bIns="22880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Tweak UI with a follow-up prompt – demonstrate iterative prompting</a:t>
          </a:r>
        </a:p>
      </dsp:txBody>
      <dsp:txXfrm>
        <a:off x="1316355" y="3821527"/>
        <a:ext cx="5265420" cy="900819"/>
      </dsp:txXfrm>
    </dsp:sp>
    <dsp:sp modelId="{D76674BE-D47E-4D0D-AA27-72F0DC59F4BC}">
      <dsp:nvSpPr>
        <dsp:cNvPr id="0" name=""/>
        <dsp:cNvSpPr/>
      </dsp:nvSpPr>
      <dsp:spPr>
        <a:xfrm>
          <a:off x="0" y="3821527"/>
          <a:ext cx="1316355" cy="9008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407213"/>
              <a:satOff val="-3490"/>
              <a:lumOff val="-231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657" tIns="88981" rIns="69657" bIns="88981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Tweak</a:t>
          </a:r>
        </a:p>
      </dsp:txBody>
      <dsp:txXfrm>
        <a:off x="0" y="3821527"/>
        <a:ext cx="1316355" cy="9008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0F4EB-429C-43ED-9E6C-B4A3FEDEDD0C}">
      <dsp:nvSpPr>
        <dsp:cNvPr id="0" name=""/>
        <dsp:cNvSpPr/>
      </dsp:nvSpPr>
      <dsp:spPr>
        <a:xfrm>
          <a:off x="0" y="27027"/>
          <a:ext cx="10852748" cy="55165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Layout = Structure</a:t>
          </a:r>
          <a:r>
            <a:rPr lang="en-US" sz="2300" b="0" i="0" kern="1200" baseline="0" dirty="0"/>
            <a:t> – Rows, Columns, Sections, Visual Zones</a:t>
          </a:r>
          <a:endParaRPr lang="en-US" sz="2300" kern="1200" dirty="0"/>
        </a:p>
      </dsp:txBody>
      <dsp:txXfrm>
        <a:off x="26930" y="53957"/>
        <a:ext cx="10798888" cy="497795"/>
      </dsp:txXfrm>
    </dsp:sp>
    <dsp:sp modelId="{970EE545-2373-430C-B541-CEEC20DBDE0A}">
      <dsp:nvSpPr>
        <dsp:cNvPr id="0" name=""/>
        <dsp:cNvSpPr/>
      </dsp:nvSpPr>
      <dsp:spPr>
        <a:xfrm>
          <a:off x="0" y="644922"/>
          <a:ext cx="10852748" cy="551655"/>
        </a:xfrm>
        <a:prstGeom prst="roundRect">
          <a:avLst/>
        </a:prstGeom>
        <a:solidFill>
          <a:schemeClr val="accent5">
            <a:hueOff val="2715563"/>
            <a:satOff val="-3809"/>
            <a:lumOff val="-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Components = Building Blocks</a:t>
          </a:r>
          <a:r>
            <a:rPr lang="en-US" sz="2300" b="0" i="0" kern="1200" baseline="0" dirty="0"/>
            <a:t> – Buttons, Cards, Inputs, Navbars</a:t>
          </a:r>
          <a:endParaRPr lang="en-US" sz="2300" kern="1200" dirty="0"/>
        </a:p>
      </dsp:txBody>
      <dsp:txXfrm>
        <a:off x="26930" y="671852"/>
        <a:ext cx="10798888" cy="497795"/>
      </dsp:txXfrm>
    </dsp:sp>
    <dsp:sp modelId="{14D255AE-6E9C-418B-8F26-77AFCE4914AC}">
      <dsp:nvSpPr>
        <dsp:cNvPr id="0" name=""/>
        <dsp:cNvSpPr/>
      </dsp:nvSpPr>
      <dsp:spPr>
        <a:xfrm>
          <a:off x="0" y="1262817"/>
          <a:ext cx="10852748" cy="551655"/>
        </a:xfrm>
        <a:prstGeom prst="roundRect">
          <a:avLst/>
        </a:prstGeom>
        <a:solidFill>
          <a:schemeClr val="accent5">
            <a:hueOff val="5431126"/>
            <a:satOff val="-7617"/>
            <a:lumOff val="-78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Actions = Logic Or Flow</a:t>
          </a:r>
          <a:r>
            <a:rPr lang="en-US" sz="2300" b="0" i="0" kern="1200" baseline="0" dirty="0"/>
            <a:t> – Click, Submit, Save, Open Modal</a:t>
          </a:r>
          <a:endParaRPr lang="en-US" sz="2300" kern="1200" dirty="0"/>
        </a:p>
      </dsp:txBody>
      <dsp:txXfrm>
        <a:off x="26930" y="1289747"/>
        <a:ext cx="10798888" cy="497795"/>
      </dsp:txXfrm>
    </dsp:sp>
    <dsp:sp modelId="{408243F0-F7F0-4B55-9C99-5BF2DD85B371}">
      <dsp:nvSpPr>
        <dsp:cNvPr id="0" name=""/>
        <dsp:cNvSpPr/>
      </dsp:nvSpPr>
      <dsp:spPr>
        <a:xfrm>
          <a:off x="0" y="1880712"/>
          <a:ext cx="10852748" cy="551655"/>
        </a:xfrm>
        <a:prstGeom prst="roundRect">
          <a:avLst/>
        </a:prstGeom>
        <a:solidFill>
          <a:schemeClr val="accent5">
            <a:hueOff val="8146689"/>
            <a:satOff val="-11426"/>
            <a:lumOff val="-1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Think Modularly</a:t>
          </a:r>
          <a:r>
            <a:rPr lang="en-US" sz="2300" b="0" i="0" kern="1200" baseline="0" dirty="0"/>
            <a:t> – Break Big Apps Into Small, Clear Pieces</a:t>
          </a:r>
          <a:endParaRPr lang="en-US" sz="2300" kern="1200" dirty="0"/>
        </a:p>
      </dsp:txBody>
      <dsp:txXfrm>
        <a:off x="26930" y="1907642"/>
        <a:ext cx="10798888" cy="497795"/>
      </dsp:txXfrm>
    </dsp:sp>
    <dsp:sp modelId="{8FB004C3-7A31-4DAA-B37A-A28DB35E0C6D}">
      <dsp:nvSpPr>
        <dsp:cNvPr id="0" name=""/>
        <dsp:cNvSpPr/>
      </dsp:nvSpPr>
      <dsp:spPr>
        <a:xfrm>
          <a:off x="0" y="2498607"/>
          <a:ext cx="10852748" cy="551655"/>
        </a:xfrm>
        <a:prstGeom prst="roundRect">
          <a:avLst/>
        </a:prstGeom>
        <a:solidFill>
          <a:schemeClr val="accent5">
            <a:hueOff val="10862252"/>
            <a:satOff val="-15234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Use Visual Metaphors</a:t>
          </a:r>
          <a:r>
            <a:rPr lang="en-US" sz="2300" b="0" i="0" kern="1200" baseline="0" dirty="0"/>
            <a:t> – LIKE LEGO BRICKS OR STICKY NOTES</a:t>
          </a:r>
          <a:endParaRPr lang="en-US" sz="2300" kern="1200" dirty="0"/>
        </a:p>
      </dsp:txBody>
      <dsp:txXfrm>
        <a:off x="26930" y="2525537"/>
        <a:ext cx="10798888" cy="497795"/>
      </dsp:txXfrm>
    </dsp:sp>
    <dsp:sp modelId="{38DFD4D2-8B07-4369-90B6-4B597154A6B7}">
      <dsp:nvSpPr>
        <dsp:cNvPr id="0" name=""/>
        <dsp:cNvSpPr/>
      </dsp:nvSpPr>
      <dsp:spPr>
        <a:xfrm>
          <a:off x="0" y="3116502"/>
          <a:ext cx="10852748" cy="551655"/>
        </a:xfrm>
        <a:prstGeom prst="roundRect">
          <a:avLst/>
        </a:prstGeom>
        <a:solidFill>
          <a:schemeClr val="accent5">
            <a:hueOff val="13577815"/>
            <a:satOff val="-19043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Prompting works best when you define all 3: Layout + Components + Actions</a:t>
          </a:r>
          <a:endParaRPr lang="en-US" sz="2300" kern="1200" dirty="0"/>
        </a:p>
      </dsp:txBody>
      <dsp:txXfrm>
        <a:off x="26930" y="3143432"/>
        <a:ext cx="10798888" cy="497795"/>
      </dsp:txXfrm>
    </dsp:sp>
    <dsp:sp modelId="{39B63837-C595-44DF-9BD7-DA8409D60995}">
      <dsp:nvSpPr>
        <dsp:cNvPr id="0" name=""/>
        <dsp:cNvSpPr/>
      </dsp:nvSpPr>
      <dsp:spPr>
        <a:xfrm>
          <a:off x="0" y="3734397"/>
          <a:ext cx="10852748" cy="551655"/>
        </a:xfrm>
        <a:prstGeom prst="roundRect">
          <a:avLst/>
        </a:prstGeom>
        <a:solidFill>
          <a:schemeClr val="accent5">
            <a:hueOff val="16293378"/>
            <a:satOff val="-22851"/>
            <a:lumOff val="-235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Anchor with examples</a:t>
          </a:r>
          <a:r>
            <a:rPr lang="en-US" sz="2300" b="0" i="0" kern="1200" baseline="0" dirty="0"/>
            <a:t> – e.g., “Dashboard With Left Menu + Cards + Filter Action”</a:t>
          </a:r>
          <a:endParaRPr lang="en-US" sz="2300" kern="1200" dirty="0"/>
        </a:p>
      </dsp:txBody>
      <dsp:txXfrm>
        <a:off x="26930" y="3761327"/>
        <a:ext cx="10798888" cy="497795"/>
      </dsp:txXfrm>
    </dsp:sp>
    <dsp:sp modelId="{1148AAAF-2731-43C3-B190-A746AEBC55E1}">
      <dsp:nvSpPr>
        <dsp:cNvPr id="0" name=""/>
        <dsp:cNvSpPr/>
      </dsp:nvSpPr>
      <dsp:spPr>
        <a:xfrm>
          <a:off x="0" y="4352292"/>
          <a:ext cx="10852748" cy="551655"/>
        </a:xfrm>
        <a:prstGeom prst="roundRect">
          <a:avLst/>
        </a:prstGeom>
        <a:solidFill>
          <a:schemeClr val="accent5">
            <a:hueOff val="19008940"/>
            <a:satOff val="-26660"/>
            <a:lumOff val="-27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i="0" kern="1200" baseline="0" dirty="0"/>
            <a:t>Shift from ‘Describe The Whole App’ to ‘Describe The Structure’</a:t>
          </a:r>
          <a:endParaRPr lang="en-US" sz="2300" kern="1200" dirty="0"/>
        </a:p>
      </dsp:txBody>
      <dsp:txXfrm>
        <a:off x="26930" y="4379222"/>
        <a:ext cx="10798888" cy="4977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8FACC-A5E2-4B7A-910C-10FE96B869B2}">
      <dsp:nvSpPr>
        <dsp:cNvPr id="0" name=""/>
        <dsp:cNvSpPr/>
      </dsp:nvSpPr>
      <dsp:spPr>
        <a:xfrm>
          <a:off x="4041058" y="1236817"/>
          <a:ext cx="2859078" cy="496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01"/>
              </a:lnTo>
              <a:lnTo>
                <a:pt x="2859078" y="248101"/>
              </a:lnTo>
              <a:lnTo>
                <a:pt x="2859078" y="496203"/>
              </a:lnTo>
            </a:path>
          </a:pathLst>
        </a:custGeom>
        <a:noFill/>
        <a:ln w="127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FE7BAA-6610-4E08-A2A4-62A0897A372C}">
      <dsp:nvSpPr>
        <dsp:cNvPr id="0" name=""/>
        <dsp:cNvSpPr/>
      </dsp:nvSpPr>
      <dsp:spPr>
        <a:xfrm>
          <a:off x="3995338" y="1236817"/>
          <a:ext cx="91440" cy="496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6203"/>
              </a:lnTo>
            </a:path>
          </a:pathLst>
        </a:custGeom>
        <a:noFill/>
        <a:ln w="127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6EB16-8C3F-4417-816C-03AE909E147C}">
      <dsp:nvSpPr>
        <dsp:cNvPr id="0" name=""/>
        <dsp:cNvSpPr/>
      </dsp:nvSpPr>
      <dsp:spPr>
        <a:xfrm>
          <a:off x="1181979" y="1236817"/>
          <a:ext cx="2859078" cy="496203"/>
        </a:xfrm>
        <a:custGeom>
          <a:avLst/>
          <a:gdLst/>
          <a:ahLst/>
          <a:cxnLst/>
          <a:rect l="0" t="0" r="0" b="0"/>
          <a:pathLst>
            <a:path>
              <a:moveTo>
                <a:pt x="2859078" y="0"/>
              </a:moveTo>
              <a:lnTo>
                <a:pt x="2859078" y="248101"/>
              </a:lnTo>
              <a:lnTo>
                <a:pt x="0" y="248101"/>
              </a:lnTo>
              <a:lnTo>
                <a:pt x="0" y="496203"/>
              </a:lnTo>
            </a:path>
          </a:pathLst>
        </a:custGeom>
        <a:noFill/>
        <a:ln w="127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DC3B52-4740-4539-BAEF-3A17A5173338}">
      <dsp:nvSpPr>
        <dsp:cNvPr id="0" name=""/>
        <dsp:cNvSpPr/>
      </dsp:nvSpPr>
      <dsp:spPr>
        <a:xfrm>
          <a:off x="2859620" y="55379"/>
          <a:ext cx="2362874" cy="1181437"/>
        </a:xfrm>
        <a:prstGeom prst="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When you combine layout, components, and actions</a:t>
          </a:r>
          <a:endParaRPr lang="en-IN" sz="2100" kern="1200"/>
        </a:p>
      </dsp:txBody>
      <dsp:txXfrm>
        <a:off x="2859620" y="55379"/>
        <a:ext cx="2362874" cy="1181437"/>
      </dsp:txXfrm>
    </dsp:sp>
    <dsp:sp modelId="{F8340806-3223-43D9-93DF-3607045AFCC1}">
      <dsp:nvSpPr>
        <dsp:cNvPr id="0" name=""/>
        <dsp:cNvSpPr/>
      </dsp:nvSpPr>
      <dsp:spPr>
        <a:xfrm>
          <a:off x="542" y="1733020"/>
          <a:ext cx="2362874" cy="1181437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Layout = hero, cards, footer</a:t>
          </a:r>
          <a:endParaRPr lang="en-IN" sz="2100" kern="1200"/>
        </a:p>
      </dsp:txBody>
      <dsp:txXfrm>
        <a:off x="542" y="1733020"/>
        <a:ext cx="2362874" cy="1181437"/>
      </dsp:txXfrm>
    </dsp:sp>
    <dsp:sp modelId="{06C3FD43-65DF-4D7C-8080-9A4BA5D18065}">
      <dsp:nvSpPr>
        <dsp:cNvPr id="0" name=""/>
        <dsp:cNvSpPr/>
      </dsp:nvSpPr>
      <dsp:spPr>
        <a:xfrm>
          <a:off x="2859620" y="1733020"/>
          <a:ext cx="2362874" cy="1181437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Components = buttons, form, modal</a:t>
          </a:r>
          <a:endParaRPr lang="en-IN" sz="2100" kern="1200"/>
        </a:p>
      </dsp:txBody>
      <dsp:txXfrm>
        <a:off x="2859620" y="1733020"/>
        <a:ext cx="2362874" cy="1181437"/>
      </dsp:txXfrm>
    </dsp:sp>
    <dsp:sp modelId="{BFA73189-70FC-4018-93E6-057E1B4858D7}">
      <dsp:nvSpPr>
        <dsp:cNvPr id="0" name=""/>
        <dsp:cNvSpPr/>
      </dsp:nvSpPr>
      <dsp:spPr>
        <a:xfrm>
          <a:off x="5718698" y="1733020"/>
          <a:ext cx="2362874" cy="1181437"/>
        </a:xfrm>
        <a:prstGeom prst="rect">
          <a:avLst/>
        </a:prstGeom>
        <a:gradFill rotWithShape="0">
          <a:gsLst>
            <a:gs pos="0">
              <a:schemeClr val="accent3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Actions = open, submit, confirm</a:t>
          </a:r>
          <a:endParaRPr lang="en-IN" sz="2100" kern="1200"/>
        </a:p>
      </dsp:txBody>
      <dsp:txXfrm>
        <a:off x="5718698" y="1733020"/>
        <a:ext cx="2362874" cy="11814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526E1-EE35-40A7-8B9C-CE3242F87522}">
      <dsp:nvSpPr>
        <dsp:cNvPr id="0" name=""/>
        <dsp:cNvSpPr/>
      </dsp:nvSpPr>
      <dsp:spPr>
        <a:xfrm>
          <a:off x="635892" y="75607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A76312-E110-4ECB-BBD8-616190CB42DB}">
      <dsp:nvSpPr>
        <dsp:cNvPr id="0" name=""/>
        <dsp:cNvSpPr/>
      </dsp:nvSpPr>
      <dsp:spPr>
        <a:xfrm>
          <a:off x="799670" y="239386"/>
          <a:ext cx="452340" cy="45234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C2DEA6-243F-4E7B-81BA-2CE9B3DE228B}">
      <dsp:nvSpPr>
        <dsp:cNvPr id="0" name=""/>
        <dsp:cNvSpPr/>
      </dsp:nvSpPr>
      <dsp:spPr>
        <a:xfrm>
          <a:off x="1582911" y="75607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APIs = bridges to external data/services</a:t>
          </a:r>
          <a:endParaRPr lang="en-US" sz="1100" kern="1200"/>
        </a:p>
      </dsp:txBody>
      <dsp:txXfrm>
        <a:off x="1582911" y="75607"/>
        <a:ext cx="1838331" cy="779898"/>
      </dsp:txXfrm>
    </dsp:sp>
    <dsp:sp modelId="{7092F189-1ACC-4C71-821E-960F78BE7820}">
      <dsp:nvSpPr>
        <dsp:cNvPr id="0" name=""/>
        <dsp:cNvSpPr/>
      </dsp:nvSpPr>
      <dsp:spPr>
        <a:xfrm>
          <a:off x="3741557" y="75607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AC82F1-5482-492C-8AAC-99BB3112C50A}">
      <dsp:nvSpPr>
        <dsp:cNvPr id="0" name=""/>
        <dsp:cNvSpPr/>
      </dsp:nvSpPr>
      <dsp:spPr>
        <a:xfrm>
          <a:off x="3905336" y="239386"/>
          <a:ext cx="452340" cy="45234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48060B-D7F2-4E09-8FB1-31EC1775BC68}">
      <dsp:nvSpPr>
        <dsp:cNvPr id="0" name=""/>
        <dsp:cNvSpPr/>
      </dsp:nvSpPr>
      <dsp:spPr>
        <a:xfrm>
          <a:off x="4688576" y="75607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Non-coders can now “describe integrations” vs. write code</a:t>
          </a:r>
          <a:endParaRPr lang="en-US" sz="1100" kern="1200"/>
        </a:p>
      </dsp:txBody>
      <dsp:txXfrm>
        <a:off x="4688576" y="75607"/>
        <a:ext cx="1838331" cy="779898"/>
      </dsp:txXfrm>
    </dsp:sp>
    <dsp:sp modelId="{43E3C7BD-A3BE-4719-B67F-EC74A37D10AA}">
      <dsp:nvSpPr>
        <dsp:cNvPr id="0" name=""/>
        <dsp:cNvSpPr/>
      </dsp:nvSpPr>
      <dsp:spPr>
        <a:xfrm>
          <a:off x="635892" y="1990275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01F52E-B9D8-4405-B22F-C2FD83D2BB18}">
      <dsp:nvSpPr>
        <dsp:cNvPr id="0" name=""/>
        <dsp:cNvSpPr/>
      </dsp:nvSpPr>
      <dsp:spPr>
        <a:xfrm>
          <a:off x="799670" y="2154054"/>
          <a:ext cx="452340" cy="45234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175B6B-F334-41DD-99F5-B596798A5194}">
      <dsp:nvSpPr>
        <dsp:cNvPr id="0" name=""/>
        <dsp:cNvSpPr/>
      </dsp:nvSpPr>
      <dsp:spPr>
        <a:xfrm>
          <a:off x="1582911" y="1990275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Lovable.dev and similar tools provide API connectors</a:t>
          </a:r>
          <a:endParaRPr lang="en-US" sz="1100" kern="1200"/>
        </a:p>
      </dsp:txBody>
      <dsp:txXfrm>
        <a:off x="1582911" y="1990275"/>
        <a:ext cx="1838331" cy="779898"/>
      </dsp:txXfrm>
    </dsp:sp>
    <dsp:sp modelId="{EBC38B93-9ACD-4A2B-BF5F-91881EF2C9F2}">
      <dsp:nvSpPr>
        <dsp:cNvPr id="0" name=""/>
        <dsp:cNvSpPr/>
      </dsp:nvSpPr>
      <dsp:spPr>
        <a:xfrm>
          <a:off x="3741557" y="1990275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821E5-02D5-4EDB-9518-ECFB8119BFD0}">
      <dsp:nvSpPr>
        <dsp:cNvPr id="0" name=""/>
        <dsp:cNvSpPr/>
      </dsp:nvSpPr>
      <dsp:spPr>
        <a:xfrm>
          <a:off x="3905336" y="2154054"/>
          <a:ext cx="452340" cy="45234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ED5391-4825-4F05-A271-478C8346EFA1}">
      <dsp:nvSpPr>
        <dsp:cNvPr id="0" name=""/>
        <dsp:cNvSpPr/>
      </dsp:nvSpPr>
      <dsp:spPr>
        <a:xfrm>
          <a:off x="4688576" y="1990275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Use case examples</a:t>
          </a:r>
          <a:r>
            <a:rPr lang="en-US" sz="1100" b="0" i="0" kern="1200" baseline="0"/>
            <a:t>: pull data from Google Sheets, send form data to Airtable, fetch weather from OpenWeather</a:t>
          </a:r>
          <a:endParaRPr lang="en-US" sz="1100" kern="1200"/>
        </a:p>
      </dsp:txBody>
      <dsp:txXfrm>
        <a:off x="4688576" y="1990275"/>
        <a:ext cx="1838331" cy="779898"/>
      </dsp:txXfrm>
    </dsp:sp>
    <dsp:sp modelId="{4BBE969F-5952-4F45-B063-4D14F329E560}">
      <dsp:nvSpPr>
        <dsp:cNvPr id="0" name=""/>
        <dsp:cNvSpPr/>
      </dsp:nvSpPr>
      <dsp:spPr>
        <a:xfrm>
          <a:off x="635892" y="3904944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EA20C9-5139-4655-B2B7-00F5A5F3ED29}">
      <dsp:nvSpPr>
        <dsp:cNvPr id="0" name=""/>
        <dsp:cNvSpPr/>
      </dsp:nvSpPr>
      <dsp:spPr>
        <a:xfrm>
          <a:off x="799670" y="4068722"/>
          <a:ext cx="452340" cy="45234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197976-225F-4398-A252-95693FE030D7}">
      <dsp:nvSpPr>
        <dsp:cNvPr id="0" name=""/>
        <dsp:cNvSpPr/>
      </dsp:nvSpPr>
      <dsp:spPr>
        <a:xfrm>
          <a:off x="1582911" y="3904944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Prompt pattern</a:t>
          </a:r>
          <a:r>
            <a:rPr lang="en-US" sz="1100" b="0" i="0" kern="1200" baseline="0"/>
            <a:t>: “Connect X to Y when Z happens”</a:t>
          </a:r>
          <a:endParaRPr lang="en-US" sz="1100" kern="1200"/>
        </a:p>
      </dsp:txBody>
      <dsp:txXfrm>
        <a:off x="1582911" y="3904944"/>
        <a:ext cx="1838331" cy="779898"/>
      </dsp:txXfrm>
    </dsp:sp>
    <dsp:sp modelId="{92846027-CC39-48D6-A3EB-336B8C58F256}">
      <dsp:nvSpPr>
        <dsp:cNvPr id="0" name=""/>
        <dsp:cNvSpPr/>
      </dsp:nvSpPr>
      <dsp:spPr>
        <a:xfrm>
          <a:off x="3741557" y="3904944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682457-23EA-4884-944B-A095FFDC12B7}">
      <dsp:nvSpPr>
        <dsp:cNvPr id="0" name=""/>
        <dsp:cNvSpPr/>
      </dsp:nvSpPr>
      <dsp:spPr>
        <a:xfrm>
          <a:off x="3905336" y="4068722"/>
          <a:ext cx="452340" cy="452340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33FCF-EC68-4CD4-BB1F-517EC79DABE3}">
      <dsp:nvSpPr>
        <dsp:cNvPr id="0" name=""/>
        <dsp:cNvSpPr/>
      </dsp:nvSpPr>
      <dsp:spPr>
        <a:xfrm>
          <a:off x="4688576" y="3904944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Emphasize structure and intent in prompts</a:t>
          </a:r>
          <a:endParaRPr lang="en-US" sz="1100" kern="1200"/>
        </a:p>
      </dsp:txBody>
      <dsp:txXfrm>
        <a:off x="4688576" y="3904944"/>
        <a:ext cx="1838331" cy="779898"/>
      </dsp:txXfrm>
    </dsp:sp>
    <dsp:sp modelId="{4045BD48-54D6-4352-AC9A-69A530774E2A}">
      <dsp:nvSpPr>
        <dsp:cNvPr id="0" name=""/>
        <dsp:cNvSpPr/>
      </dsp:nvSpPr>
      <dsp:spPr>
        <a:xfrm>
          <a:off x="635892" y="5819612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875021-0DED-492E-8832-A984100182AC}">
      <dsp:nvSpPr>
        <dsp:cNvPr id="0" name=""/>
        <dsp:cNvSpPr/>
      </dsp:nvSpPr>
      <dsp:spPr>
        <a:xfrm>
          <a:off x="799670" y="5983390"/>
          <a:ext cx="452340" cy="452340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C30197-6CD7-414C-9E02-627FC853AF82}">
      <dsp:nvSpPr>
        <dsp:cNvPr id="0" name=""/>
        <dsp:cNvSpPr/>
      </dsp:nvSpPr>
      <dsp:spPr>
        <a:xfrm>
          <a:off x="1582911" y="5819612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Show a flowchart-style logic (input &gt; API &gt; output)</a:t>
          </a:r>
          <a:endParaRPr lang="en-US" sz="1100" kern="1200"/>
        </a:p>
      </dsp:txBody>
      <dsp:txXfrm>
        <a:off x="1582911" y="5819612"/>
        <a:ext cx="1838331" cy="779898"/>
      </dsp:txXfrm>
    </dsp:sp>
    <dsp:sp modelId="{A9F9AE91-2A38-47AF-AA8A-194A3DFC3DAA}">
      <dsp:nvSpPr>
        <dsp:cNvPr id="0" name=""/>
        <dsp:cNvSpPr/>
      </dsp:nvSpPr>
      <dsp:spPr>
        <a:xfrm>
          <a:off x="3741557" y="5819612"/>
          <a:ext cx="779898" cy="7798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59A1A5-95FE-4A7F-9E3B-73B77E436B7C}">
      <dsp:nvSpPr>
        <dsp:cNvPr id="0" name=""/>
        <dsp:cNvSpPr/>
      </dsp:nvSpPr>
      <dsp:spPr>
        <a:xfrm>
          <a:off x="3905336" y="5983390"/>
          <a:ext cx="452340" cy="452340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55CE1C-0953-42ED-B81D-C3A24789610D}">
      <dsp:nvSpPr>
        <dsp:cNvPr id="0" name=""/>
        <dsp:cNvSpPr/>
      </dsp:nvSpPr>
      <dsp:spPr>
        <a:xfrm>
          <a:off x="4688576" y="5819612"/>
          <a:ext cx="1838331" cy="7798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i="0" kern="1200" baseline="0"/>
            <a:t>Highlight sandbox/test mode safety</a:t>
          </a:r>
          <a:endParaRPr lang="en-US" sz="1100" kern="1200"/>
        </a:p>
      </dsp:txBody>
      <dsp:txXfrm>
        <a:off x="4688576" y="5819612"/>
        <a:ext cx="1838331" cy="7798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7E99E4-CE50-4794-80F2-8121DF90FFE8}">
      <dsp:nvSpPr>
        <dsp:cNvPr id="0" name=""/>
        <dsp:cNvSpPr/>
      </dsp:nvSpPr>
      <dsp:spPr>
        <a:xfrm>
          <a:off x="979141" y="548330"/>
          <a:ext cx="673154" cy="67315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1C474E-DB0A-470E-9EA7-63FB9AD8FCCE}">
      <dsp:nvSpPr>
        <dsp:cNvPr id="0" name=""/>
        <dsp:cNvSpPr/>
      </dsp:nvSpPr>
      <dsp:spPr>
        <a:xfrm>
          <a:off x="567769" y="15346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Common issue #1</a:t>
          </a:r>
          <a:r>
            <a:rPr lang="en-US" sz="1600" b="0" i="0" kern="1200" baseline="0" dirty="0"/>
            <a:t>: Layout isn’t what you expected</a:t>
          </a:r>
          <a:endParaRPr lang="en-US" sz="1600" kern="1200" dirty="0"/>
        </a:p>
      </dsp:txBody>
      <dsp:txXfrm>
        <a:off x="567769" y="1534665"/>
        <a:ext cx="1495898" cy="888189"/>
      </dsp:txXfrm>
    </dsp:sp>
    <dsp:sp modelId="{2A99D6F0-28B0-4AF7-A4EA-625DFA3C1CC9}">
      <dsp:nvSpPr>
        <dsp:cNvPr id="0" name=""/>
        <dsp:cNvSpPr/>
      </dsp:nvSpPr>
      <dsp:spPr>
        <a:xfrm>
          <a:off x="2736821" y="548330"/>
          <a:ext cx="673154" cy="67315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A78031-6EE3-4267-9C6F-B86C9F54F5F1}">
      <dsp:nvSpPr>
        <dsp:cNvPr id="0" name=""/>
        <dsp:cNvSpPr/>
      </dsp:nvSpPr>
      <dsp:spPr>
        <a:xfrm>
          <a:off x="2325449" y="15346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Common issue #2</a:t>
          </a:r>
          <a:r>
            <a:rPr lang="en-US" sz="1600" b="0" i="0" kern="1200" baseline="0" dirty="0"/>
            <a:t>: Buttons don’t trigger anything</a:t>
          </a:r>
          <a:endParaRPr lang="en-US" sz="1600" kern="1200" dirty="0"/>
        </a:p>
      </dsp:txBody>
      <dsp:txXfrm>
        <a:off x="2325449" y="1534665"/>
        <a:ext cx="1495898" cy="888189"/>
      </dsp:txXfrm>
    </dsp:sp>
    <dsp:sp modelId="{B0EE81D1-BE27-476A-AE71-90E75C88202A}">
      <dsp:nvSpPr>
        <dsp:cNvPr id="0" name=""/>
        <dsp:cNvSpPr/>
      </dsp:nvSpPr>
      <dsp:spPr>
        <a:xfrm>
          <a:off x="4494502" y="548330"/>
          <a:ext cx="673154" cy="67315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DF6152-018F-42A1-BAA5-453F1CA7D55D}">
      <dsp:nvSpPr>
        <dsp:cNvPr id="0" name=""/>
        <dsp:cNvSpPr/>
      </dsp:nvSpPr>
      <dsp:spPr>
        <a:xfrm>
          <a:off x="4083130" y="15346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/>
            <a:t>Common issue #3</a:t>
          </a:r>
          <a:r>
            <a:rPr lang="en-US" sz="1600" b="0" i="0" kern="1200" baseline="0"/>
            <a:t>: Text or images are misaligned</a:t>
          </a:r>
          <a:endParaRPr lang="en-US" sz="1600" kern="1200"/>
        </a:p>
      </dsp:txBody>
      <dsp:txXfrm>
        <a:off x="4083130" y="1534665"/>
        <a:ext cx="1495898" cy="888189"/>
      </dsp:txXfrm>
    </dsp:sp>
    <dsp:sp modelId="{F971DC9A-3766-4A42-A6F6-E07D4366BE76}">
      <dsp:nvSpPr>
        <dsp:cNvPr id="0" name=""/>
        <dsp:cNvSpPr/>
      </dsp:nvSpPr>
      <dsp:spPr>
        <a:xfrm>
          <a:off x="6252183" y="548330"/>
          <a:ext cx="673154" cy="67315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E95BB0-3959-442F-9E7E-3282E4E7D3B6}">
      <dsp:nvSpPr>
        <dsp:cNvPr id="0" name=""/>
        <dsp:cNvSpPr/>
      </dsp:nvSpPr>
      <dsp:spPr>
        <a:xfrm>
          <a:off x="5840811" y="15346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/>
            <a:t>Common issue #4</a:t>
          </a:r>
          <a:r>
            <a:rPr lang="en-US" sz="1600" b="0" i="0" kern="1200" baseline="0"/>
            <a:t>: The app looks generic or “not mine”</a:t>
          </a:r>
          <a:endParaRPr lang="en-US" sz="1600" kern="1200"/>
        </a:p>
      </dsp:txBody>
      <dsp:txXfrm>
        <a:off x="5840811" y="1534665"/>
        <a:ext cx="1495898" cy="888189"/>
      </dsp:txXfrm>
    </dsp:sp>
    <dsp:sp modelId="{90685815-3D4D-4B69-8475-1B17C35E0EA7}">
      <dsp:nvSpPr>
        <dsp:cNvPr id="0" name=""/>
        <dsp:cNvSpPr/>
      </dsp:nvSpPr>
      <dsp:spPr>
        <a:xfrm>
          <a:off x="8009863" y="548330"/>
          <a:ext cx="673154" cy="67315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DD0D3-1A7B-479D-BDD4-383BBBBA9349}">
      <dsp:nvSpPr>
        <dsp:cNvPr id="0" name=""/>
        <dsp:cNvSpPr/>
      </dsp:nvSpPr>
      <dsp:spPr>
        <a:xfrm>
          <a:off x="7598491" y="15346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Fix strategy</a:t>
          </a:r>
          <a:r>
            <a:rPr lang="en-US" sz="1600" b="0" i="0" kern="1200" baseline="0" dirty="0"/>
            <a:t>: Iterate with follow-up prompts, not frustration</a:t>
          </a:r>
          <a:endParaRPr lang="en-US" sz="1600" kern="1200" dirty="0"/>
        </a:p>
      </dsp:txBody>
      <dsp:txXfrm>
        <a:off x="7598491" y="1534665"/>
        <a:ext cx="1495898" cy="888189"/>
      </dsp:txXfrm>
    </dsp:sp>
    <dsp:sp modelId="{1E7FFFB3-1134-477D-B506-A67247194524}">
      <dsp:nvSpPr>
        <dsp:cNvPr id="0" name=""/>
        <dsp:cNvSpPr/>
      </dsp:nvSpPr>
      <dsp:spPr>
        <a:xfrm>
          <a:off x="9767544" y="548330"/>
          <a:ext cx="673154" cy="67315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8F44E-45AC-48D7-A1F0-46B5155E778E}">
      <dsp:nvSpPr>
        <dsp:cNvPr id="0" name=""/>
        <dsp:cNvSpPr/>
      </dsp:nvSpPr>
      <dsp:spPr>
        <a:xfrm>
          <a:off x="9356172" y="15346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/>
            <a:t>Prompt fixes</a:t>
          </a:r>
          <a:r>
            <a:rPr lang="en-US" sz="1600" b="0" i="0" kern="1200" baseline="0"/>
            <a:t>: “Align this,” “Make this responsive,” “Add logic to this action”</a:t>
          </a:r>
          <a:endParaRPr lang="en-US" sz="1600" kern="1200"/>
        </a:p>
      </dsp:txBody>
      <dsp:txXfrm>
        <a:off x="9356172" y="1534665"/>
        <a:ext cx="1495898" cy="888189"/>
      </dsp:txXfrm>
    </dsp:sp>
    <dsp:sp modelId="{5EF8D1FF-89C1-49BF-B932-487D7486031C}">
      <dsp:nvSpPr>
        <dsp:cNvPr id="0" name=""/>
        <dsp:cNvSpPr/>
      </dsp:nvSpPr>
      <dsp:spPr>
        <a:xfrm>
          <a:off x="4494502" y="2796830"/>
          <a:ext cx="673154" cy="673154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B06206-56FE-45A8-AE19-9A1E1797B60E}">
      <dsp:nvSpPr>
        <dsp:cNvPr id="0" name=""/>
        <dsp:cNvSpPr/>
      </dsp:nvSpPr>
      <dsp:spPr>
        <a:xfrm>
          <a:off x="4083130" y="37831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/>
            <a:t>Empower learner</a:t>
          </a:r>
          <a:r>
            <a:rPr lang="en-US" sz="1600" b="0" i="0" kern="1200" baseline="0"/>
            <a:t>: You’re not debugging code… you’re guiding structure</a:t>
          </a:r>
          <a:endParaRPr lang="en-US" sz="1600" kern="1200"/>
        </a:p>
      </dsp:txBody>
      <dsp:txXfrm>
        <a:off x="4083130" y="3783165"/>
        <a:ext cx="1495898" cy="888189"/>
      </dsp:txXfrm>
    </dsp:sp>
    <dsp:sp modelId="{C644E55F-5145-4D8E-AD70-23BE2B8D1757}">
      <dsp:nvSpPr>
        <dsp:cNvPr id="0" name=""/>
        <dsp:cNvSpPr/>
      </dsp:nvSpPr>
      <dsp:spPr>
        <a:xfrm>
          <a:off x="6252183" y="2796830"/>
          <a:ext cx="673154" cy="673154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D9115A-E23D-4556-B7AA-0BA1D0D5EA3E}">
      <dsp:nvSpPr>
        <dsp:cNvPr id="0" name=""/>
        <dsp:cNvSpPr/>
      </dsp:nvSpPr>
      <dsp:spPr>
        <a:xfrm>
          <a:off x="5840811" y="3783165"/>
          <a:ext cx="1495898" cy="888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Show learner-friendliness</a:t>
          </a:r>
          <a:r>
            <a:rPr lang="en-US" sz="1600" b="0" i="0" kern="1200" baseline="0" dirty="0"/>
            <a:t>: mistakes are part of the remix loop</a:t>
          </a:r>
          <a:endParaRPr lang="en-US" sz="1600" kern="1200" dirty="0"/>
        </a:p>
      </dsp:txBody>
      <dsp:txXfrm>
        <a:off x="5840811" y="3783165"/>
        <a:ext cx="1495898" cy="8881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FD04F2-CD65-46C6-AA71-F3A52B3C8607}">
      <dsp:nvSpPr>
        <dsp:cNvPr id="0" name=""/>
        <dsp:cNvSpPr/>
      </dsp:nvSpPr>
      <dsp:spPr>
        <a:xfrm>
          <a:off x="0" y="48839"/>
          <a:ext cx="10591799" cy="842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A Habit Tracker that Logs Daily Wins</a:t>
          </a:r>
        </a:p>
      </dsp:txBody>
      <dsp:txXfrm>
        <a:off x="41123" y="89962"/>
        <a:ext cx="10509553" cy="760154"/>
      </dsp:txXfrm>
    </dsp:sp>
    <dsp:sp modelId="{529AD796-9CED-45F3-8FB8-B35B4C4DC1EB}">
      <dsp:nvSpPr>
        <dsp:cNvPr id="0" name=""/>
        <dsp:cNvSpPr/>
      </dsp:nvSpPr>
      <dsp:spPr>
        <a:xfrm>
          <a:off x="0" y="994919"/>
          <a:ext cx="10591799" cy="842400"/>
        </a:xfrm>
        <a:prstGeom prst="roundRect">
          <a:avLst/>
        </a:prstGeom>
        <a:solidFill>
          <a:schemeClr val="accent5">
            <a:hueOff val="4752235"/>
            <a:satOff val="-6665"/>
            <a:lumOff val="-68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A Resource Library for your Clients</a:t>
          </a:r>
        </a:p>
      </dsp:txBody>
      <dsp:txXfrm>
        <a:off x="41123" y="1036042"/>
        <a:ext cx="10509553" cy="760154"/>
      </dsp:txXfrm>
    </dsp:sp>
    <dsp:sp modelId="{0DAA642A-2BB9-4261-8714-D01C4BF3CBF5}">
      <dsp:nvSpPr>
        <dsp:cNvPr id="0" name=""/>
        <dsp:cNvSpPr/>
      </dsp:nvSpPr>
      <dsp:spPr>
        <a:xfrm>
          <a:off x="0" y="1940999"/>
          <a:ext cx="10591799" cy="842400"/>
        </a:xfrm>
        <a:prstGeom prst="roundRect">
          <a:avLst/>
        </a:prstGeom>
        <a:solidFill>
          <a:schemeClr val="accent5">
            <a:hueOff val="9504470"/>
            <a:satOff val="-13330"/>
            <a:lumOff val="-13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A Personal CRM to track Contacts and Notes</a:t>
          </a:r>
        </a:p>
      </dsp:txBody>
      <dsp:txXfrm>
        <a:off x="41123" y="1982122"/>
        <a:ext cx="10509553" cy="760154"/>
      </dsp:txXfrm>
    </dsp:sp>
    <dsp:sp modelId="{94796E89-A7E9-4AF2-9AA5-DDDC3116A5EA}">
      <dsp:nvSpPr>
        <dsp:cNvPr id="0" name=""/>
        <dsp:cNvSpPr/>
      </dsp:nvSpPr>
      <dsp:spPr>
        <a:xfrm>
          <a:off x="0" y="2887079"/>
          <a:ext cx="10591799" cy="842400"/>
        </a:xfrm>
        <a:prstGeom prst="roundRect">
          <a:avLst/>
        </a:prstGeom>
        <a:solidFill>
          <a:schemeClr val="accent5">
            <a:hueOff val="14256705"/>
            <a:satOff val="-19995"/>
            <a:lumOff val="-20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A Project Dashboard for your Team</a:t>
          </a:r>
        </a:p>
      </dsp:txBody>
      <dsp:txXfrm>
        <a:off x="41123" y="2928202"/>
        <a:ext cx="10509553" cy="760154"/>
      </dsp:txXfrm>
    </dsp:sp>
    <dsp:sp modelId="{3BE2E056-991C-4C44-B666-3197BF8D53C5}">
      <dsp:nvSpPr>
        <dsp:cNvPr id="0" name=""/>
        <dsp:cNvSpPr/>
      </dsp:nvSpPr>
      <dsp:spPr>
        <a:xfrm>
          <a:off x="0" y="3833160"/>
          <a:ext cx="10591799" cy="842400"/>
        </a:xfrm>
        <a:prstGeom prst="roundRect">
          <a:avLst/>
        </a:prstGeom>
        <a:solidFill>
          <a:schemeClr val="accent5">
            <a:hueOff val="19008940"/>
            <a:satOff val="-26660"/>
            <a:lumOff val="-27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Or even a Guided Journaling App for Reflection</a:t>
          </a:r>
        </a:p>
      </dsp:txBody>
      <dsp:txXfrm>
        <a:off x="41123" y="3874283"/>
        <a:ext cx="10509553" cy="760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1946E4-0CA9-4036-8662-87B97CC13F77}">
      <dsp:nvSpPr>
        <dsp:cNvPr id="0" name=""/>
        <dsp:cNvSpPr/>
      </dsp:nvSpPr>
      <dsp:spPr>
        <a:xfrm>
          <a:off x="0" y="186749"/>
          <a:ext cx="10894143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B70C3C4-79C2-4A21-A6DC-102275224B1F}">
      <dsp:nvSpPr>
        <dsp:cNvPr id="0" name=""/>
        <dsp:cNvSpPr/>
      </dsp:nvSpPr>
      <dsp:spPr>
        <a:xfrm>
          <a:off x="544707" y="39149"/>
          <a:ext cx="7625900" cy="295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8241" tIns="0" rIns="288241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000" kern="1200" dirty="0"/>
            <a:t>Simple 4-step Structure to Guide</a:t>
          </a:r>
        </a:p>
      </dsp:txBody>
      <dsp:txXfrm>
        <a:off x="559117" y="53559"/>
        <a:ext cx="7597080" cy="266380"/>
      </dsp:txXfrm>
    </dsp:sp>
    <dsp:sp modelId="{8EE5E1C2-F10C-48E9-B9F1-9350A612486A}">
      <dsp:nvSpPr>
        <dsp:cNvPr id="0" name=""/>
        <dsp:cNvSpPr/>
      </dsp:nvSpPr>
      <dsp:spPr>
        <a:xfrm>
          <a:off x="0" y="658226"/>
          <a:ext cx="10894143" cy="929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01803"/>
              <a:satOff val="-873"/>
              <a:lumOff val="-5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45507" tIns="208280" rIns="845507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What are the sections? How should the screen flow?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Think hero → feature → content → footer.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Or dashboard → cards → filters → actions.</a:t>
          </a:r>
        </a:p>
      </dsp:txBody>
      <dsp:txXfrm>
        <a:off x="0" y="658226"/>
        <a:ext cx="10894143" cy="929250"/>
      </dsp:txXfrm>
    </dsp:sp>
    <dsp:sp modelId="{C80AFBDE-4E40-470E-B25A-BD1014D40383}">
      <dsp:nvSpPr>
        <dsp:cNvPr id="0" name=""/>
        <dsp:cNvSpPr/>
      </dsp:nvSpPr>
      <dsp:spPr>
        <a:xfrm>
          <a:off x="544707" y="492749"/>
          <a:ext cx="7625900" cy="295200"/>
        </a:xfrm>
        <a:prstGeom prst="roundRect">
          <a:avLst/>
        </a:prstGeom>
        <a:gradFill rotWithShape="0">
          <a:gsLst>
            <a:gs pos="0">
              <a:schemeClr val="accent2">
                <a:hueOff val="-101803"/>
                <a:satOff val="-873"/>
                <a:lumOff val="-5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01803"/>
                <a:satOff val="-873"/>
                <a:lumOff val="-5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01803"/>
                <a:satOff val="-873"/>
                <a:lumOff val="-5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8241" tIns="0" rIns="288241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000" kern="1200"/>
            <a:t>Sketch the layout</a:t>
          </a:r>
          <a:endParaRPr lang="en-US" sz="1000" kern="1200"/>
        </a:p>
      </dsp:txBody>
      <dsp:txXfrm>
        <a:off x="559117" y="507159"/>
        <a:ext cx="7597080" cy="266380"/>
      </dsp:txXfrm>
    </dsp:sp>
    <dsp:sp modelId="{362119EE-9C5C-48E6-9925-326F228A314F}">
      <dsp:nvSpPr>
        <dsp:cNvPr id="0" name=""/>
        <dsp:cNvSpPr/>
      </dsp:nvSpPr>
      <dsp:spPr>
        <a:xfrm>
          <a:off x="0" y="1771199"/>
          <a:ext cx="10894143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03606"/>
              <a:satOff val="-1745"/>
              <a:lumOff val="-1156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45507" tIns="208280" rIns="845507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Decide what’s in each section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400" kern="1200" dirty="0"/>
            <a:t>Get specific.</a:t>
          </a:r>
          <a:endParaRPr lang="en-US" sz="1400" kern="1200" dirty="0"/>
        </a:p>
      </dsp:txBody>
      <dsp:txXfrm>
        <a:off x="0" y="1771199"/>
        <a:ext cx="10894143" cy="708750"/>
      </dsp:txXfrm>
    </dsp:sp>
    <dsp:sp modelId="{9BD3992A-2436-4DBC-AC5A-795A2ED67ED0}">
      <dsp:nvSpPr>
        <dsp:cNvPr id="0" name=""/>
        <dsp:cNvSpPr/>
      </dsp:nvSpPr>
      <dsp:spPr>
        <a:xfrm>
          <a:off x="544707" y="1623599"/>
          <a:ext cx="7625900" cy="295200"/>
        </a:xfrm>
        <a:prstGeom prst="roundRect">
          <a:avLst/>
        </a:prstGeom>
        <a:gradFill rotWithShape="0">
          <a:gsLst>
            <a:gs pos="0">
              <a:schemeClr val="accent2">
                <a:hueOff val="-203606"/>
                <a:satOff val="-1745"/>
                <a:lumOff val="-1156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03606"/>
                <a:satOff val="-1745"/>
                <a:lumOff val="-1156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03606"/>
                <a:satOff val="-1745"/>
                <a:lumOff val="-1156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8241" tIns="0" rIns="288241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000" kern="1200"/>
            <a:t>Define the components</a:t>
          </a:r>
          <a:endParaRPr lang="en-US" sz="1000" kern="1200"/>
        </a:p>
      </dsp:txBody>
      <dsp:txXfrm>
        <a:off x="559117" y="1638009"/>
        <a:ext cx="7597080" cy="266380"/>
      </dsp:txXfrm>
    </dsp:sp>
    <dsp:sp modelId="{FECC9A03-4977-4510-8DCF-BBBA5B428E2C}">
      <dsp:nvSpPr>
        <dsp:cNvPr id="0" name=""/>
        <dsp:cNvSpPr/>
      </dsp:nvSpPr>
      <dsp:spPr>
        <a:xfrm>
          <a:off x="0" y="2681549"/>
          <a:ext cx="10894143" cy="834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05410"/>
              <a:satOff val="-2618"/>
              <a:lumOff val="-17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45507" tIns="208280" rIns="845507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What should each button or form </a:t>
          </a:r>
          <a:r>
            <a:rPr lang="en-US" sz="1200" i="1" kern="1200"/>
            <a:t>do</a:t>
          </a:r>
          <a:r>
            <a:rPr lang="en-US" sz="1200" kern="1200"/>
            <a:t>?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Submit data? Show a modal? Save to a backend?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Write these out like natural sentences.</a:t>
          </a:r>
        </a:p>
      </dsp:txBody>
      <dsp:txXfrm>
        <a:off x="0" y="2681549"/>
        <a:ext cx="10894143" cy="834750"/>
      </dsp:txXfrm>
    </dsp:sp>
    <dsp:sp modelId="{8687E491-D723-462F-8106-9EBE23C6E3F1}">
      <dsp:nvSpPr>
        <dsp:cNvPr id="0" name=""/>
        <dsp:cNvSpPr/>
      </dsp:nvSpPr>
      <dsp:spPr>
        <a:xfrm>
          <a:off x="544707" y="2533949"/>
          <a:ext cx="7625900" cy="295200"/>
        </a:xfrm>
        <a:prstGeom prst="roundRect">
          <a:avLst/>
        </a:prstGeom>
        <a:gradFill rotWithShape="0">
          <a:gsLst>
            <a:gs pos="0">
              <a:schemeClr val="accent2">
                <a:hueOff val="-305410"/>
                <a:satOff val="-2618"/>
                <a:lumOff val="-17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05410"/>
                <a:satOff val="-2618"/>
                <a:lumOff val="-17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05410"/>
                <a:satOff val="-2618"/>
                <a:lumOff val="-17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8241" tIns="0" rIns="288241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1000" kern="1200"/>
            <a:t>Describe the actions</a:t>
          </a:r>
          <a:endParaRPr lang="en-US" sz="1000" kern="1200"/>
        </a:p>
      </dsp:txBody>
      <dsp:txXfrm>
        <a:off x="559117" y="2548359"/>
        <a:ext cx="7597080" cy="266380"/>
      </dsp:txXfrm>
    </dsp:sp>
    <dsp:sp modelId="{C9662EC7-1DF1-4EE6-A70C-E7B0FC500BA8}">
      <dsp:nvSpPr>
        <dsp:cNvPr id="0" name=""/>
        <dsp:cNvSpPr/>
      </dsp:nvSpPr>
      <dsp:spPr>
        <a:xfrm>
          <a:off x="0" y="3717899"/>
          <a:ext cx="10894143" cy="929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07213"/>
              <a:satOff val="-3490"/>
              <a:lumOff val="-2313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45507" tIns="208280" rIns="845507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Build a focus app with a hero banner titled ‘Let’s Get It Done,’ a to-do list section with checkboxes, a Pomodoro timer, and a calendar view. When a task is checked off, update the progress bar. Use a minimalist design with soft colors and rounded corners.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Next prompt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/>
            <a:t>Make the timer auto-start. Add a break counter. Replace the font. Include daily quote from an API.</a:t>
          </a:r>
        </a:p>
      </dsp:txBody>
      <dsp:txXfrm>
        <a:off x="0" y="3717899"/>
        <a:ext cx="10894143" cy="929250"/>
      </dsp:txXfrm>
    </dsp:sp>
    <dsp:sp modelId="{7260EB6E-9408-4098-8384-220F313531EF}">
      <dsp:nvSpPr>
        <dsp:cNvPr id="0" name=""/>
        <dsp:cNvSpPr/>
      </dsp:nvSpPr>
      <dsp:spPr>
        <a:xfrm>
          <a:off x="544707" y="3570299"/>
          <a:ext cx="7625900" cy="295200"/>
        </a:xfrm>
        <a:prstGeom prst="roundRect">
          <a:avLst/>
        </a:prstGeom>
        <a:gradFill rotWithShape="0">
          <a:gsLst>
            <a:gs pos="0">
              <a:schemeClr val="accent2">
                <a:hueOff val="-407213"/>
                <a:satOff val="-3490"/>
                <a:lumOff val="-231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07213"/>
                <a:satOff val="-3490"/>
                <a:lumOff val="-231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07213"/>
                <a:satOff val="-3490"/>
                <a:lumOff val="-231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8241" tIns="0" rIns="288241" bIns="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000" kern="1200"/>
            <a:t>Prompt it all into reality</a:t>
          </a:r>
        </a:p>
      </dsp:txBody>
      <dsp:txXfrm>
        <a:off x="559117" y="3584709"/>
        <a:ext cx="7597080" cy="266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VerticalHollowActionList">
  <dgm:title val="Vertical Hollow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solidFgAcc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46841-6966-42DE-8781-3A4F609550DF}" type="datetimeFigureOut">
              <a:rPr lang="en-IN" smtClean="0"/>
              <a:t>26-06-2025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73504-E58B-4149-80F5-2B205C9B06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4399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73504-E58B-4149-80F5-2B205C9B0601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4317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73504-E58B-4149-80F5-2B205C9B0601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090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210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00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24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20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06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6/26/2025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7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6/26/2025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74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6/26/2025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8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6/26/2025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355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6/26/2025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52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6/26/2025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260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6/26/2025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629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71" r:id="rId6"/>
    <p:sldLayoutId id="2147483766" r:id="rId7"/>
    <p:sldLayoutId id="2147483767" r:id="rId8"/>
    <p:sldLayoutId id="2147483768" r:id="rId9"/>
    <p:sldLayoutId id="2147483770" r:id="rId10"/>
    <p:sldLayoutId id="2147483769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.sv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22CE04-5372-3FC9-AC00-BB427F0DE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136" y="304800"/>
            <a:ext cx="11244072" cy="102616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 dirty="0">
                <a:solidFill>
                  <a:srgbClr val="00B0F0"/>
                </a:solidFill>
              </a:rPr>
              <a:t>Who Is This For ? </a:t>
            </a:r>
            <a:br>
              <a:rPr lang="en-US" sz="3100" dirty="0">
                <a:solidFill>
                  <a:srgbClr val="00B0F0"/>
                </a:solidFill>
              </a:rPr>
            </a:br>
            <a:r>
              <a:rPr lang="en-US" sz="3100" dirty="0">
                <a:solidFill>
                  <a:srgbClr val="00B0F0"/>
                </a:solidFill>
              </a:rPr>
              <a:t>Why Non-Coders Are the Future of App Creation</a:t>
            </a:r>
          </a:p>
        </p:txBody>
      </p:sp>
      <p:cxnSp>
        <p:nvCxnSpPr>
          <p:cNvPr id="46" name="Straight Connector 1">
            <a:extLst>
              <a:ext uri="{FF2B5EF4-FFF2-40B4-BE49-F238E27FC236}">
                <a16:creationId xmlns:a16="http://schemas.microsoft.com/office/drawing/2014/main" id="{7D3DF08D-8EDA-0FB3-59D9-B692F2ADD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2376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Video 3" descr="Electronic System">
            <a:extLst>
              <a:ext uri="{FF2B5EF4-FFF2-40B4-BE49-F238E27FC236}">
                <a16:creationId xmlns:a16="http://schemas.microsoft.com/office/drawing/2014/main" id="{0FD1EFAA-DBB3-2996-9AD6-EEE040BFCB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t="284" r="-1" b="-1"/>
          <a:stretch>
            <a:fillRect/>
          </a:stretch>
        </p:blipFill>
        <p:spPr>
          <a:xfrm rot="21600000">
            <a:off x="0" y="1258529"/>
            <a:ext cx="6346176" cy="487557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F8EED446-F4D8-C805-969D-BA732AD22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6176" y="914399"/>
            <a:ext cx="5757334" cy="5248657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No-code is not no-skill</a:t>
            </a:r>
            <a:r>
              <a:rPr lang="en-US" sz="1700" dirty="0">
                <a:solidFill>
                  <a:srgbClr val="0070C0"/>
                </a:solidFill>
              </a:rPr>
              <a:t> – it’s a different kind of skill</a:t>
            </a: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Vibe coding is creative logic</a:t>
            </a:r>
            <a:r>
              <a:rPr lang="en-US" sz="1700" dirty="0">
                <a:solidFill>
                  <a:srgbClr val="0070C0"/>
                </a:solidFill>
              </a:rPr>
              <a:t> – not traditional programming</a:t>
            </a: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Designers, educators, founders = new builders</a:t>
            </a:r>
            <a:endParaRPr lang="en-US" sz="1700" dirty="0">
              <a:solidFill>
                <a:srgbClr val="0070C0"/>
              </a:solidFill>
            </a:endParaRP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You don’t need to write code to think like a builder</a:t>
            </a:r>
            <a:endParaRPr lang="en-US" sz="1700" dirty="0">
              <a:solidFill>
                <a:srgbClr val="0070C0"/>
              </a:solidFill>
            </a:endParaRP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Shift happening: interface-first, prompt-driven development</a:t>
            </a:r>
            <a:endParaRPr lang="en-US" sz="1700" dirty="0">
              <a:solidFill>
                <a:srgbClr val="0070C0"/>
              </a:solidFill>
            </a:endParaRP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You are the future of software creation</a:t>
            </a:r>
            <a:endParaRPr lang="en-US" sz="1700" dirty="0">
              <a:solidFill>
                <a:srgbClr val="0070C0"/>
              </a:solidFill>
            </a:endParaRP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AI tools are the new “canvas” – not just tools</a:t>
            </a:r>
            <a:endParaRPr lang="en-US" sz="1700" dirty="0">
              <a:solidFill>
                <a:srgbClr val="0070C0"/>
              </a:solidFill>
            </a:endParaRP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If you can write an idea, you can build an app</a:t>
            </a:r>
            <a:endParaRPr lang="en-US" sz="1700" dirty="0">
              <a:solidFill>
                <a:srgbClr val="0070C0"/>
              </a:solidFill>
            </a:endParaRPr>
          </a:p>
          <a:p>
            <a:pPr marL="28575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0070C0"/>
                </a:solidFill>
              </a:rPr>
              <a:t>Every industry needs problem-solvers, not just programmers</a:t>
            </a:r>
            <a:endParaRPr lang="en-US" sz="17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89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66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EA58-7150-EFA6-B6CD-2283F5ED8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43319-22E3-40FA-08F3-3D3A472F6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altLang="en-US" b="1" dirty="0">
                <a:latin typeface="Arial" panose="020B0604020202020204" pitchFamily="34" charset="0"/>
              </a:rPr>
              <a:t>Mistake #3: The design looks generic or misaligned with your brand.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23B986B-6662-8434-08EA-687FC33AFEE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10742" y="2389240"/>
            <a:ext cx="10516829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800" dirty="0">
                <a:latin typeface="Arial" panose="020B0604020202020204" pitchFamily="34" charset="0"/>
              </a:rPr>
              <a:t>“Change the font to Lato and use a pastel color palette.”</a:t>
            </a:r>
            <a:br>
              <a:rPr lang="en-US" altLang="en-US" sz="2800" dirty="0">
                <a:latin typeface="Arial" panose="020B0604020202020204" pitchFamily="34" charset="0"/>
              </a:rPr>
            </a:br>
            <a:r>
              <a:rPr lang="en-US" altLang="en-US" sz="2800" dirty="0">
                <a:latin typeface="Arial" panose="020B0604020202020204" pitchFamily="34" charset="0"/>
              </a:rPr>
              <a:t>“Add rounded corners to all cards and use drop shadows.”</a:t>
            </a:r>
            <a:br>
              <a:rPr lang="en-US" altLang="en-US" sz="2800" dirty="0">
                <a:latin typeface="Arial" panose="020B0604020202020204" pitchFamily="34" charset="0"/>
              </a:rPr>
            </a:br>
            <a:r>
              <a:rPr lang="en-US" altLang="en-US" sz="2800" dirty="0">
                <a:latin typeface="Arial" panose="020B0604020202020204" pitchFamily="34" charset="0"/>
              </a:rPr>
              <a:t>“Replace the placeholder text with this custom copy: ‘Let’s build something amazing.’”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80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BC393-BA3D-0906-4F88-6B95E456A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336AB-9A7F-1D41-C0B4-4AAD92E1F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dirty="0"/>
              <a:t>Mistake #4: Data doesn’t show up as expected.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20AC95E-A407-1AD4-D43A-E889679440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00635" y="2134054"/>
            <a:ext cx="10516829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4000" dirty="0"/>
              <a:t>“Check if the field name is correct. Use ‘</a:t>
            </a:r>
            <a:r>
              <a:rPr lang="en-US" sz="4000" dirty="0" err="1"/>
              <a:t>project_title</a:t>
            </a:r>
            <a:r>
              <a:rPr lang="en-US" sz="4000" dirty="0"/>
              <a:t>’ from the API response.” “Show a placeholder message if the data is missing.” “Display only the first 5 items from the list, sorted by date.”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93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F3DD51-BAF5-C9EA-8406-6FE4F2540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EF92653-5D6D-47E6-8744-0DAF76E049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6D4AC9-B44A-BE80-2C6B-AE015DC61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4" y="871759"/>
            <a:ext cx="10283452" cy="1515842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6600" dirty="0"/>
              <a:t>Your First Vibe Coded App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06111-9C68-27F7-D4DD-9659B5004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480" y="2688403"/>
            <a:ext cx="10088880" cy="740598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3200" dirty="0"/>
              <a:t>Planning → Prompting → Previewing → Polishing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CA98CE3-81A7-4FFE-A047-9AA65998D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8D91C2B-BDB9-49BE-9C44-E0CFE597AB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34100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7689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68B2C62-7648-4430-90D5-AE0F252AF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581E5B-C904-55C6-619F-B4A091299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88" y="60960"/>
            <a:ext cx="11487912" cy="640080"/>
          </a:xfrm>
        </p:spPr>
        <p:txBody>
          <a:bodyPr>
            <a:normAutofit fontScale="90000"/>
          </a:bodyPr>
          <a:lstStyle/>
          <a:p>
            <a:r>
              <a:rPr lang="en-US" dirty="0"/>
              <a:t>Your First Vibe Coded App</a:t>
            </a:r>
            <a:endParaRPr lang="en-IN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5B4F83-6FDB-4998-8E11-31CE6E704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0794B99-5B9D-4B94-9505-1EDED76CD6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F5BEC28-F42B-AA60-DDCB-F64ED7631B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3530112"/>
              </p:ext>
            </p:extLst>
          </p:nvPr>
        </p:nvGraphicFramePr>
        <p:xfrm>
          <a:off x="1005840" y="762000"/>
          <a:ext cx="105918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075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FD04F2-CD65-46C6-AA71-F3A52B3C86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86FD04F2-CD65-46C6-AA71-F3A52B3C86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86FD04F2-CD65-46C6-AA71-F3A52B3C86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9AD796-9CED-45F3-8FB8-B35B4C4DC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529AD796-9CED-45F3-8FB8-B35B4C4DC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529AD796-9CED-45F3-8FB8-B35B4C4DC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DAA642A-2BB9-4261-8714-D01C4BF3C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0DAA642A-2BB9-4261-8714-D01C4BF3C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0DAA642A-2BB9-4261-8714-D01C4BF3C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4796E89-A7E9-4AF2-9AA5-DDDC3116A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94796E89-A7E9-4AF2-9AA5-DDDC3116A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94796E89-A7E9-4AF2-9AA5-DDDC3116A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BE2E056-991C-4C44-B666-3197BF8D5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3BE2E056-991C-4C44-B666-3197BF8D5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3BE2E056-991C-4C44-B666-3197BF8D5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lvl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96C086-24FD-9454-F52C-A1B8FA16C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68B2C62-7648-4430-90D5-AE0F252AF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637B9C-1CB1-3F63-3217-B3AA36E3D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0" y="723899"/>
            <a:ext cx="5854028" cy="533401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Your First Vibe Coded App</a:t>
            </a:r>
            <a:endParaRPr lang="en-IN" b="1" dirty="0">
              <a:solidFill>
                <a:srgbClr val="0070C0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BB96FAB-CCBF-4D1E-9D0D-B038ACC29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E842A10-BB8C-7334-B75A-B52DDC53C5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598252"/>
              </p:ext>
            </p:extLst>
          </p:nvPr>
        </p:nvGraphicFramePr>
        <p:xfrm>
          <a:off x="953728" y="1447800"/>
          <a:ext cx="10894143" cy="4686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835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B70C3C4-79C2-4A21-A6DC-102275224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0B70C3C4-79C2-4A21-A6DC-102275224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0B70C3C4-79C2-4A21-A6DC-102275224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0AFBDE-4E40-470E-B25A-BD1014D403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C80AFBDE-4E40-470E-B25A-BD1014D403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C80AFBDE-4E40-470E-B25A-BD1014D403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BD3992A-2436-4DBC-AC5A-795A2ED67E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9BD3992A-2436-4DBC-AC5A-795A2ED67E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9BD3992A-2436-4DBC-AC5A-795A2ED67E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87E491-D723-462F-8106-9EBE23C6E3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8687E491-D723-462F-8106-9EBE23C6E3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8687E491-D723-462F-8106-9EBE23C6E3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260EB6E-9408-4098-8384-220F313531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7260EB6E-9408-4098-8384-220F313531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7260EB6E-9408-4098-8384-220F313531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1946E4-0CA9-4036-8662-87B97CC13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831946E4-0CA9-4036-8662-87B97CC13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831946E4-0CA9-4036-8662-87B97CC13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EE5E1C2-F10C-48E9-B9F1-9350A61248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8EE5E1C2-F10C-48E9-B9F1-9350A61248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8EE5E1C2-F10C-48E9-B9F1-9350A61248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62119EE-9C5C-48E6-9925-326F228A31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graphicEl>
                                              <a:dgm id="{362119EE-9C5C-48E6-9925-326F228A31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graphicEl>
                                              <a:dgm id="{362119EE-9C5C-48E6-9925-326F228A31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ECC9A03-4977-4510-8DCF-BBBA5B428E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graphicEl>
                                              <a:dgm id="{FECC9A03-4977-4510-8DCF-BBBA5B428E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graphicEl>
                                              <a:dgm id="{FECC9A03-4977-4510-8DCF-BBBA5B428E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9662EC7-1DF1-4EE6-A70C-E7B0FC500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graphicEl>
                                              <a:dgm id="{C9662EC7-1DF1-4EE6-A70C-E7B0FC500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graphicEl>
                                              <a:dgm id="{C9662EC7-1DF1-4EE6-A70C-E7B0FC500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lvl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57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E070C4-CBC4-4907-1F2D-AE3C0B0F8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100" y="803069"/>
            <a:ext cx="10425143" cy="670336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cap="none" spc="0" dirty="0">
                <a:solidFill>
                  <a:srgbClr val="0070C0"/>
                </a:solidFill>
              </a:rPr>
              <a:t>Think Like A Developer, Prompt Like A Designer</a:t>
            </a:r>
          </a:p>
        </p:txBody>
      </p:sp>
      <p:pic>
        <p:nvPicPr>
          <p:cNvPr id="20" name="Graphic 19" descr="Artist">
            <a:extLst>
              <a:ext uri="{FF2B5EF4-FFF2-40B4-BE49-F238E27FC236}">
                <a16:creationId xmlns:a16="http://schemas.microsoft.com/office/drawing/2014/main" id="{FD3B2996-D66A-D4E4-EEB4-225D85814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811" y="1473405"/>
            <a:ext cx="4455010" cy="4455010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2E57F3D-33BE-4306-87E6-24576371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80661" y="723900"/>
            <a:ext cx="16002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8D55CBC6-D171-3138-B821-845FED7773C9}"/>
              </a:ext>
            </a:extLst>
          </p:cNvPr>
          <p:cNvSpPr txBox="1"/>
          <p:nvPr/>
        </p:nvSpPr>
        <p:spPr>
          <a:xfrm>
            <a:off x="5034116" y="1679090"/>
            <a:ext cx="7157884" cy="3758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Prompting ≠ guessing – it’s structured creativity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Developers think in components, layout, and logic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Designers think in visuals, clarity, and user flow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You need both mindsets for effective Vibe Coding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Break your idea into interface, actions, and data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Describe user journeys, not just screens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Use plain language, but with structure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AI needs context — give it layout, purpose, and intent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Good prompting = building instructions + vision brief</a:t>
            </a:r>
          </a:p>
        </p:txBody>
      </p:sp>
    </p:spTree>
    <p:extLst>
      <p:ext uri="{BB962C8B-B14F-4D97-AF65-F5344CB8AC3E}">
        <p14:creationId xmlns:p14="http://schemas.microsoft.com/office/powerpoint/2010/main" val="23341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68B2C62-7648-4430-90D5-AE0F252AF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1C4682-FD6A-32C2-FDF4-7651E01B1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3660776" cy="4404064"/>
          </a:xfrm>
        </p:spPr>
        <p:txBody>
          <a:bodyPr>
            <a:normAutofit/>
          </a:bodyPr>
          <a:lstStyle/>
          <a:p>
            <a:r>
              <a:rPr lang="en-US" dirty="0"/>
              <a:t>Build a Productivity Dashboard in 5 Minutes</a:t>
            </a:r>
            <a:endParaRPr lang="en-IN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5B4F83-6FDB-4998-8E11-31CE6E704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0794B99-5B9D-4B94-9505-1EDED76CD6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4B0FB976-5054-6472-2858-0E2D08D5E4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1993960"/>
              </p:ext>
            </p:extLst>
          </p:nvPr>
        </p:nvGraphicFramePr>
        <p:xfrm>
          <a:off x="4876800" y="1066801"/>
          <a:ext cx="6581776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270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B053E20-E51B-4FBF-A0F3-7B90C9D973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1B053E20-E51B-4FBF-A0F3-7B90C9D973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1B053E20-E51B-4FBF-A0F3-7B90C9D973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91383D-EDDE-453B-AA30-792CF14C2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CE91383D-EDDE-453B-AA30-792CF14C2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CE91383D-EDDE-453B-AA30-792CF14C2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0478BF2-EB1A-4304-B884-BB0B3D10FF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A0478BF2-EB1A-4304-B884-BB0B3D10FF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A0478BF2-EB1A-4304-B884-BB0B3D10FF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2FCC0CD-F08A-462B-AD42-73BED1F003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42FCC0CD-F08A-462B-AD42-73BED1F003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42FCC0CD-F08A-462B-AD42-73BED1F003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76674BE-D47E-4D0D-AA27-72F0DC59F4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D76674BE-D47E-4D0D-AA27-72F0DC59F4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D76674BE-D47E-4D0D-AA27-72F0DC59F4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AC584E3-D85C-4799-99F8-A99D3AC34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EAC584E3-D85C-4799-99F8-A99D3AC34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EAC584E3-D85C-4799-99F8-A99D3AC34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9E583DC-D50F-49D0-8DB8-E4FFD64A14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39E583DC-D50F-49D0-8DB8-E4FFD64A14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dgm id="{39E583DC-D50F-49D0-8DB8-E4FFD64A14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64A930A-128A-4CA4-A025-A63AF28FF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graphicEl>
                                              <a:dgm id="{164A930A-128A-4CA4-A025-A63AF28FF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dgm id="{164A930A-128A-4CA4-A025-A63AF28FF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2A13CC5-6D68-4122-80D6-EA6B789F7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graphicEl>
                                              <a:dgm id="{32A13CC5-6D68-4122-80D6-EA6B789F7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32A13CC5-6D68-4122-80D6-EA6B789F7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429838D-83E0-48C3-B7CB-5010FCA47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1429838D-83E0-48C3-B7CB-5010FCA47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graphicEl>
                                              <a:dgm id="{1429838D-83E0-48C3-B7CB-5010FCA47F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Sub>
          <a:bldDgm bld="lvl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3A0E0B-D3AB-9C42-C3E6-6BCA9889B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08" y="107345"/>
            <a:ext cx="10687812" cy="533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 b="1" dirty="0">
                <a:solidFill>
                  <a:srgbClr val="0070C0"/>
                </a:solidFill>
              </a:rPr>
              <a:t>How to Think in Layouts, Components, and Actions</a:t>
            </a:r>
            <a:endParaRPr lang="en-IN" sz="3100" b="1" dirty="0">
              <a:solidFill>
                <a:srgbClr val="0070C0"/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2E57F3D-33BE-4306-87E6-24576371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3900"/>
            <a:ext cx="10588752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E0104E4-99BC-494F-8342-F250828E5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9065" y="6145599"/>
            <a:ext cx="105828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Rectangle 1">
            <a:extLst>
              <a:ext uri="{FF2B5EF4-FFF2-40B4-BE49-F238E27FC236}">
                <a16:creationId xmlns:a16="http://schemas.microsoft.com/office/drawing/2014/main" id="{7C4F43E2-18F5-06BF-3CBC-575226D18E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821618"/>
              </p:ext>
            </p:extLst>
          </p:nvPr>
        </p:nvGraphicFramePr>
        <p:xfrm>
          <a:off x="886968" y="1131468"/>
          <a:ext cx="10852748" cy="493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60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7AD0F4EB-429C-43ED-9E6C-B4A3FEDEDD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graphicEl>
                                              <a:dgm id="{7AD0F4EB-429C-43ED-9E6C-B4A3FEDEDD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graphicEl>
                                              <a:dgm id="{7AD0F4EB-429C-43ED-9E6C-B4A3FEDEDD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970EE545-2373-430C-B541-CEEC20DBDE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graphicEl>
                                              <a:dgm id="{970EE545-2373-430C-B541-CEEC20DBDE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graphicEl>
                                              <a:dgm id="{970EE545-2373-430C-B541-CEEC20DBDE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14D255AE-6E9C-418B-8F26-77AFCE491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>
                                            <p:graphicEl>
                                              <a:dgm id="{14D255AE-6E9C-418B-8F26-77AFCE491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>
                                            <p:graphicEl>
                                              <a:dgm id="{14D255AE-6E9C-418B-8F26-77AFCE491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408243F0-F7F0-4B55-9C99-5BF2DD85B3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>
                                            <p:graphicEl>
                                              <a:dgm id="{408243F0-F7F0-4B55-9C99-5BF2DD85B3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>
                                            <p:graphicEl>
                                              <a:dgm id="{408243F0-F7F0-4B55-9C99-5BF2DD85B3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8FB004C3-7A31-4DAA-B37A-A28DB35E0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>
                                            <p:graphicEl>
                                              <a:dgm id="{8FB004C3-7A31-4DAA-B37A-A28DB35E0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>
                                            <p:graphicEl>
                                              <a:dgm id="{8FB004C3-7A31-4DAA-B37A-A28DB35E0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38DFD4D2-8B07-4369-90B6-4B597154A6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>
                                            <p:graphicEl>
                                              <a:dgm id="{38DFD4D2-8B07-4369-90B6-4B597154A6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>
                                            <p:graphicEl>
                                              <a:dgm id="{38DFD4D2-8B07-4369-90B6-4B597154A6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39B63837-C595-44DF-9BD7-DA8409D609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>
                                            <p:graphicEl>
                                              <a:dgm id="{39B63837-C595-44DF-9BD7-DA8409D609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>
                                            <p:graphicEl>
                                              <a:dgm id="{39B63837-C595-44DF-9BD7-DA8409D609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1148AAAF-2731-43C3-B190-A746AEBC55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>
                                            <p:graphicEl>
                                              <a:dgm id="{1148AAAF-2731-43C3-B190-A746AEBC55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>
                                            <p:graphicEl>
                                              <a:dgm id="{1148AAAF-2731-43C3-B190-A746AEBC55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23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80DACA-83F7-878F-FC65-F07BFFAA5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4041648" cy="1928741"/>
          </a:xfrm>
        </p:spPr>
        <p:txBody>
          <a:bodyPr>
            <a:normAutofit/>
          </a:bodyPr>
          <a:lstStyle/>
          <a:p>
            <a:r>
              <a:rPr lang="en-IN" dirty="0"/>
              <a:t>fully formed prompt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2E57F3D-33BE-4306-87E6-24576371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3900"/>
            <a:ext cx="10588752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 descr="Playing Cards">
            <a:extLst>
              <a:ext uri="{FF2B5EF4-FFF2-40B4-BE49-F238E27FC236}">
                <a16:creationId xmlns:a16="http://schemas.microsoft.com/office/drawing/2014/main" id="{DCA53355-B6A3-82F4-F6D2-4DB5CD0F6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666" y="2466473"/>
            <a:ext cx="2178063" cy="217806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EFA3E-CB2A-5AAD-E2DE-0D7BC0921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0952" y="968377"/>
            <a:ext cx="6144768" cy="50109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Create a landing page with a full-width hero, three feature cards, and a footer. Each card should have a ‘View Details’ button that opens a modal. At the bottom, include a newsletter signup form that shows a success message when submitted.</a:t>
            </a:r>
            <a:endParaRPr lang="en-IN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104E4-99BC-494F-8342-F250828E5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9065" y="6145599"/>
            <a:ext cx="105828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E433245-4050-94D3-DD36-AECD75E0A9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4681275"/>
              </p:ext>
            </p:extLst>
          </p:nvPr>
        </p:nvGraphicFramePr>
        <p:xfrm>
          <a:off x="2724912" y="3009451"/>
          <a:ext cx="8082116" cy="2969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5213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F68B2C62-7648-4430-90D5-AE0F252AF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604516-F583-413C-8C0B-E7944F332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"/>
            <a:ext cx="4876800" cy="685798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10DF51-F40F-2FC2-18A7-01E47B371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3724528" cy="367029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API Integrations: What’s Possible Without Code</a:t>
            </a:r>
            <a:endParaRPr lang="en-IN">
              <a:solidFill>
                <a:schemeClr val="bg1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BFD5B9F-5FB6-467D-83D5-DF82F1907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52400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A22CA462-688E-844F-390F-3A207313CA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6193214"/>
              </p:ext>
            </p:extLst>
          </p:nvPr>
        </p:nvGraphicFramePr>
        <p:xfrm>
          <a:off x="4876800" y="71120"/>
          <a:ext cx="7162800" cy="667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1507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68B2C62-7648-4430-90D5-AE0F252AF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F4644C-9707-2026-2930-E4985AD82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608" y="36415"/>
            <a:ext cx="9415272" cy="524718"/>
          </a:xfrm>
        </p:spPr>
        <p:txBody>
          <a:bodyPr>
            <a:normAutofit/>
          </a:bodyPr>
          <a:lstStyle/>
          <a:p>
            <a:r>
              <a:rPr lang="en-US" sz="2800" dirty="0"/>
              <a:t>Common Mistakes and How to Fix AI-Generated Apps</a:t>
            </a:r>
            <a:endParaRPr lang="en-IN" sz="28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5B4F83-6FDB-4998-8E11-31CE6E704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0794B99-5B9D-4B94-9505-1EDED76CD6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DF018E18-C8FF-38FF-90B7-B9E29EF7B3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4516475"/>
              </p:ext>
            </p:extLst>
          </p:nvPr>
        </p:nvGraphicFramePr>
        <p:xfrm>
          <a:off x="487680" y="723900"/>
          <a:ext cx="11419840" cy="5219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902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17E99E4-CE50-4794-80F2-8121DF90F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317E99E4-CE50-4794-80F2-8121DF90F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317E99E4-CE50-4794-80F2-8121DF90F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1C474E-DB0A-470E-9EA7-63FB9AD8FC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2E1C474E-DB0A-470E-9EA7-63FB9AD8FC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2E1C474E-DB0A-470E-9EA7-63FB9AD8FC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A99D6F0-28B0-4AF7-A4EA-625DFA3C1C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2A99D6F0-28B0-4AF7-A4EA-625DFA3C1C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2A99D6F0-28B0-4AF7-A4EA-625DFA3C1C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A78031-6EE3-4267-9C6F-B86C9F54F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87A78031-6EE3-4267-9C6F-B86C9F54F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87A78031-6EE3-4267-9C6F-B86C9F54F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EE81D1-BE27-476A-AE71-90E75C8820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B0EE81D1-BE27-476A-AE71-90E75C8820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B0EE81D1-BE27-476A-AE71-90E75C8820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5DF6152-018F-42A1-BAA5-453F1CA7D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dgm id="{A5DF6152-018F-42A1-BAA5-453F1CA7D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A5DF6152-018F-42A1-BAA5-453F1CA7D5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971DC9A-3766-4A42-A6F6-E07D4366B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graphicEl>
                                              <a:dgm id="{F971DC9A-3766-4A42-A6F6-E07D4366B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F971DC9A-3766-4A42-A6F6-E07D4366B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8E95BB0-3959-442F-9E7E-3282E4E7D3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graphicEl>
                                              <a:dgm id="{98E95BB0-3959-442F-9E7E-3282E4E7D3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graphicEl>
                                              <a:dgm id="{98E95BB0-3959-442F-9E7E-3282E4E7D3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0685815-3D4D-4B69-8475-1B17C35E0E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graphicEl>
                                              <a:dgm id="{90685815-3D4D-4B69-8475-1B17C35E0E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graphicEl>
                                              <a:dgm id="{90685815-3D4D-4B69-8475-1B17C35E0E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74DD0D3-1A7B-479D-BDD4-383BBBBA9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dgm id="{574DD0D3-1A7B-479D-BDD4-383BBBBA9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graphicEl>
                                              <a:dgm id="{574DD0D3-1A7B-479D-BDD4-383BBBBA9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7FFFB3-1134-477D-B506-A67247194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1E7FFFB3-1134-477D-B506-A67247194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dgm id="{1E7FFFB3-1134-477D-B506-A672471945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538F44E-45AC-48D7-A1F0-46B5155E77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graphicEl>
                                              <a:dgm id="{4538F44E-45AC-48D7-A1F0-46B5155E77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4538F44E-45AC-48D7-A1F0-46B5155E77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F8D1FF-89C1-49BF-B932-487D748603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graphicEl>
                                              <a:dgm id="{5EF8D1FF-89C1-49BF-B932-487D748603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graphicEl>
                                              <a:dgm id="{5EF8D1FF-89C1-49BF-B932-487D748603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EB06206-56FE-45A8-AE19-9A1E1797B6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graphicEl>
                                              <a:dgm id="{AEB06206-56FE-45A8-AE19-9A1E1797B6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graphicEl>
                                              <a:dgm id="{AEB06206-56FE-45A8-AE19-9A1E1797B6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644E55F-5145-4D8E-AD70-23BE2B8D17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>
                                            <p:graphicEl>
                                              <a:dgm id="{C644E55F-5145-4D8E-AD70-23BE2B8D17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graphicEl>
                                              <a:dgm id="{C644E55F-5145-4D8E-AD70-23BE2B8D17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7D9115A-E23D-4556-B7AA-0BA1D0D5E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graphicEl>
                                              <a:dgm id="{37D9115A-E23D-4556-B7AA-0BA1D0D5E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">
                                            <p:graphicEl>
                                              <a:dgm id="{37D9115A-E23D-4556-B7AA-0BA1D0D5E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7007D-8CE9-504B-285C-E2C67BF6D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Arial" panose="020B0604020202020204" pitchFamily="34" charset="0"/>
              </a:rPr>
              <a:t>Mistake #1: The layout feels off</a:t>
            </a:r>
            <a:endParaRPr lang="en-IN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B492691-DB7B-6E78-1C11-14F2AC9763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75187" y="2046057"/>
            <a:ext cx="11041626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800" dirty="0">
                <a:latin typeface="Arial" panose="020B0604020202020204" pitchFamily="34" charset="0"/>
              </a:rPr>
              <a:t>“Make the feature cards display in a horizontal row with spacing between them.”</a:t>
            </a:r>
            <a:br>
              <a:rPr lang="en-US" altLang="en-US" sz="2800" dirty="0">
                <a:latin typeface="Arial" panose="020B0604020202020204" pitchFamily="34" charset="0"/>
              </a:rPr>
            </a:br>
            <a:r>
              <a:rPr lang="en-US" altLang="en-US" sz="2800" dirty="0">
                <a:latin typeface="Arial" panose="020B0604020202020204" pitchFamily="34" charset="0"/>
              </a:rPr>
              <a:t>“Add padding around the form section.”</a:t>
            </a:r>
            <a:br>
              <a:rPr lang="en-US" altLang="en-US" sz="2800" dirty="0">
                <a:latin typeface="Arial" panose="020B0604020202020204" pitchFamily="34" charset="0"/>
              </a:rPr>
            </a:br>
            <a:r>
              <a:rPr lang="en-US" altLang="en-US" sz="2800" dirty="0">
                <a:latin typeface="Arial" panose="020B0604020202020204" pitchFamily="34" charset="0"/>
              </a:rPr>
              <a:t>“Center this section vertically and horizontally on the screen.”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800" dirty="0">
                <a:latin typeface="Arial" panose="020B0604020202020204" pitchFamily="34" charset="0"/>
              </a:rPr>
              <a:t>The AI isn’t wrong — it’s just waiting for clearer guidance.</a:t>
            </a:r>
            <a:br>
              <a:rPr lang="en-US" altLang="en-US" sz="2800" dirty="0">
                <a:latin typeface="Arial" panose="020B0604020202020204" pitchFamily="34" charset="0"/>
              </a:rPr>
            </a:br>
            <a:r>
              <a:rPr lang="en-US" altLang="en-US" sz="2800" dirty="0">
                <a:latin typeface="Arial" panose="020B0604020202020204" pitchFamily="34" charset="0"/>
              </a:rPr>
              <a:t>You’re not coding… you’re adjusting the blueprint.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09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57A47-D349-21A5-3C84-6D3FCF16D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61BA8-53E2-F930-61D0-BF8D9F6B4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b="1" cap="none" dirty="0">
                <a:latin typeface="Arial" panose="020B0604020202020204" pitchFamily="34" charset="0"/>
              </a:rPr>
              <a:t>Mistake #2: Your buttons don’t do anything.</a:t>
            </a:r>
            <a:br>
              <a:rPr lang="en-US" altLang="en-US" cap="none" dirty="0">
                <a:latin typeface="Arial" panose="020B0604020202020204" pitchFamily="34" charset="0"/>
              </a:rPr>
            </a:br>
            <a:endParaRPr lang="en-IN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C8A31C2-0008-532D-9AC9-D97B67C46A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37130" y="2521059"/>
            <a:ext cx="11117739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“When the button is clicked, open a modal with project details.”</a:t>
            </a:r>
            <a:b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“Trigger a success message when the form is submitted.”</a:t>
            </a:r>
            <a:b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“Redirect to the thank-you page after payment confirmation.”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You’re assigning behavior… not writing JavaScript.</a:t>
            </a:r>
          </a:p>
        </p:txBody>
      </p:sp>
    </p:spTree>
    <p:extLst>
      <p:ext uri="{BB962C8B-B14F-4D97-AF65-F5344CB8AC3E}">
        <p14:creationId xmlns:p14="http://schemas.microsoft.com/office/powerpoint/2010/main" val="3340377242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</TotalTime>
  <Words>1094</Words>
  <Application>Microsoft Office PowerPoint</Application>
  <PresentationFormat>Widescreen</PresentationFormat>
  <Paragraphs>101</Paragraphs>
  <Slides>14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Arial</vt:lpstr>
      <vt:lpstr>Calisto MT</vt:lpstr>
      <vt:lpstr>Univers Condensed</vt:lpstr>
      <vt:lpstr>ChronicleVTI</vt:lpstr>
      <vt:lpstr>Who Is This For ?  Why Non-Coders Are the Future of App Creation</vt:lpstr>
      <vt:lpstr>Think Like A Developer, Prompt Like A Designer</vt:lpstr>
      <vt:lpstr>Build a Productivity Dashboard in 5 Minutes</vt:lpstr>
      <vt:lpstr>How to Think in Layouts, Components, and Actions</vt:lpstr>
      <vt:lpstr>fully formed prompt</vt:lpstr>
      <vt:lpstr>API Integrations: What’s Possible Without Code</vt:lpstr>
      <vt:lpstr>Common Mistakes and How to Fix AI-Generated Apps</vt:lpstr>
      <vt:lpstr>Mistake #1: The layout feels off</vt:lpstr>
      <vt:lpstr>Mistake #2: Your buttons don’t do anything. </vt:lpstr>
      <vt:lpstr>Mistake #3: The design looks generic or misaligned with your brand.</vt:lpstr>
      <vt:lpstr>Mistake #4: Data doesn’t show up as expected.</vt:lpstr>
      <vt:lpstr>Your First Vibe Coded App</vt:lpstr>
      <vt:lpstr>Your First Vibe Coded App</vt:lpstr>
      <vt:lpstr>Your First Vibe Coded App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Pavan</dc:creator>
  <cp:lastModifiedBy>Pavan</cp:lastModifiedBy>
  <cp:revision>1</cp:revision>
  <dcterms:created xsi:type="dcterms:W3CDTF">2025-06-23T20:09:08Z</dcterms:created>
  <dcterms:modified xsi:type="dcterms:W3CDTF">2025-06-27T22:09:45Z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2025-06-23T20:09:18Z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788e47b9-6fae-42a3-b7a3-09178c22e9f9</vt:lpwstr>
  </property>
  <property fmtid="{D5CDD505-2E9C-101B-9397-08002B2CF9AE}" pid="7" name="MSIP_Label_defa4170-0d19-0005-0004-bc88714345d2_ActionId">
    <vt:lpwstr>ffbb0553-180f-4bfb-975e-b97b88b45cc3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10, 3, 0, 1</vt:lpwstr>
  </property>
</Properties>
</file>