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9" r:id="rId3"/>
    <p:sldId id="262" r:id="rId4"/>
    <p:sldId id="257" r:id="rId5"/>
    <p:sldId id="258" r:id="rId6"/>
    <p:sldId id="256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12227E-1AFE-4A36-9437-E60AA1404424}" v="2" dt="2025-05-03T00:10:38.4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59" d="100"/>
          <a:sy n="59" d="100"/>
        </p:scale>
        <p:origin x="56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.J.Ravichander" userId="33e44632-1468-4001-8809-9401b4704b59" providerId="ADAL" clId="{6612227E-1AFE-4A36-9437-E60AA1404424}"/>
    <pc:docChg chg="undo custSel addSld delSld modSld sldOrd">
      <pc:chgData name="Dr.J.Ravichander" userId="33e44632-1468-4001-8809-9401b4704b59" providerId="ADAL" clId="{6612227E-1AFE-4A36-9437-E60AA1404424}" dt="2025-05-03T00:11:51.546" v="9" actId="26606"/>
      <pc:docMkLst>
        <pc:docMk/>
      </pc:docMkLst>
      <pc:sldChg chg="new del">
        <pc:chgData name="Dr.J.Ravichander" userId="33e44632-1468-4001-8809-9401b4704b59" providerId="ADAL" clId="{6612227E-1AFE-4A36-9437-E60AA1404424}" dt="2025-05-03T00:10:43.727" v="5" actId="2696"/>
        <pc:sldMkLst>
          <pc:docMk/>
          <pc:sldMk cId="1709296565" sldId="260"/>
        </pc:sldMkLst>
      </pc:sldChg>
      <pc:sldChg chg="addSp delSp modSp add mod ord setBg">
        <pc:chgData name="Dr.J.Ravichander" userId="33e44632-1468-4001-8809-9401b4704b59" providerId="ADAL" clId="{6612227E-1AFE-4A36-9437-E60AA1404424}" dt="2025-05-03T00:11:51.546" v="9" actId="26606"/>
        <pc:sldMkLst>
          <pc:docMk/>
          <pc:sldMk cId="0" sldId="261"/>
        </pc:sldMkLst>
        <pc:spChg chg="mod">
          <ac:chgData name="Dr.J.Ravichander" userId="33e44632-1468-4001-8809-9401b4704b59" providerId="ADAL" clId="{6612227E-1AFE-4A36-9437-E60AA1404424}" dt="2025-05-03T00:11:51.546" v="9" actId="26606"/>
          <ac:spMkLst>
            <pc:docMk/>
            <pc:sldMk cId="0" sldId="261"/>
            <ac:spMk id="2" creationId="{00000000-0000-0000-0000-000000000000}"/>
          </ac:spMkLst>
        </pc:spChg>
        <pc:spChg chg="del mod">
          <ac:chgData name="Dr.J.Ravichander" userId="33e44632-1468-4001-8809-9401b4704b59" providerId="ADAL" clId="{6612227E-1AFE-4A36-9437-E60AA1404424}" dt="2025-05-03T00:11:51.546" v="9" actId="26606"/>
          <ac:spMkLst>
            <pc:docMk/>
            <pc:sldMk cId="0" sldId="261"/>
            <ac:spMk id="3" creationId="{00000000-0000-0000-0000-000000000000}"/>
          </ac:spMkLst>
        </pc:spChg>
        <pc:spChg chg="add del">
          <ac:chgData name="Dr.J.Ravichander" userId="33e44632-1468-4001-8809-9401b4704b59" providerId="ADAL" clId="{6612227E-1AFE-4A36-9437-E60AA1404424}" dt="2025-05-03T00:11:51.480" v="8" actId="26606"/>
          <ac:spMkLst>
            <pc:docMk/>
            <pc:sldMk cId="0" sldId="261"/>
            <ac:spMk id="9" creationId="{C0763A76-9F1C-4FC5-82B7-DD475DA461B2}"/>
          </ac:spMkLst>
        </pc:spChg>
        <pc:spChg chg="add del">
          <ac:chgData name="Dr.J.Ravichander" userId="33e44632-1468-4001-8809-9401b4704b59" providerId="ADAL" clId="{6612227E-1AFE-4A36-9437-E60AA1404424}" dt="2025-05-03T00:11:51.480" v="8" actId="26606"/>
          <ac:spMkLst>
            <pc:docMk/>
            <pc:sldMk cId="0" sldId="261"/>
            <ac:spMk id="11" creationId="{E81BF4F6-F2CF-4984-9D14-D6966D92F99F}"/>
          </ac:spMkLst>
        </pc:spChg>
        <pc:spChg chg="add">
          <ac:chgData name="Dr.J.Ravichander" userId="33e44632-1468-4001-8809-9401b4704b59" providerId="ADAL" clId="{6612227E-1AFE-4A36-9437-E60AA1404424}" dt="2025-05-03T00:11:51.546" v="9" actId="26606"/>
          <ac:spMkLst>
            <pc:docMk/>
            <pc:sldMk cId="0" sldId="261"/>
            <ac:spMk id="13" creationId="{AAD0DBB9-1A4B-4391-81D4-CB19F9AB918A}"/>
          </ac:spMkLst>
        </pc:spChg>
        <pc:spChg chg="add">
          <ac:chgData name="Dr.J.Ravichander" userId="33e44632-1468-4001-8809-9401b4704b59" providerId="ADAL" clId="{6612227E-1AFE-4A36-9437-E60AA1404424}" dt="2025-05-03T00:11:51.546" v="9" actId="26606"/>
          <ac:spMkLst>
            <pc:docMk/>
            <pc:sldMk cId="0" sldId="261"/>
            <ac:spMk id="14" creationId="{BACC6370-2D7E-4714-9D71-7542949D7D5D}"/>
          </ac:spMkLst>
        </pc:spChg>
        <pc:spChg chg="add">
          <ac:chgData name="Dr.J.Ravichander" userId="33e44632-1468-4001-8809-9401b4704b59" providerId="ADAL" clId="{6612227E-1AFE-4A36-9437-E60AA1404424}" dt="2025-05-03T00:11:51.546" v="9" actId="26606"/>
          <ac:spMkLst>
            <pc:docMk/>
            <pc:sldMk cId="0" sldId="261"/>
            <ac:spMk id="15" creationId="{063BBA22-50EA-4C4D-BE05-F1CE4E63AA56}"/>
          </ac:spMkLst>
        </pc:spChg>
        <pc:spChg chg="add">
          <ac:chgData name="Dr.J.Ravichander" userId="33e44632-1468-4001-8809-9401b4704b59" providerId="ADAL" clId="{6612227E-1AFE-4A36-9437-E60AA1404424}" dt="2025-05-03T00:11:51.546" v="9" actId="26606"/>
          <ac:spMkLst>
            <pc:docMk/>
            <pc:sldMk cId="0" sldId="261"/>
            <ac:spMk id="16" creationId="{F68B3F68-107C-434F-AA38-110D5EA91B85}"/>
          </ac:spMkLst>
        </pc:spChg>
        <pc:graphicFrameChg chg="add">
          <ac:chgData name="Dr.J.Ravichander" userId="33e44632-1468-4001-8809-9401b4704b59" providerId="ADAL" clId="{6612227E-1AFE-4A36-9437-E60AA1404424}" dt="2025-05-03T00:11:51.546" v="9" actId="26606"/>
          <ac:graphicFrameMkLst>
            <pc:docMk/>
            <pc:sldMk cId="0" sldId="261"/>
            <ac:graphicFrameMk id="17" creationId="{AF6C5EB1-599A-3F18-87C8-207FC20DDEC5}"/>
          </ac:graphicFrameMkLst>
        </pc:graphicFrameChg>
        <pc:picChg chg="add del">
          <ac:chgData name="Dr.J.Ravichander" userId="33e44632-1468-4001-8809-9401b4704b59" providerId="ADAL" clId="{6612227E-1AFE-4A36-9437-E60AA1404424}" dt="2025-05-03T00:11:51.480" v="8" actId="26606"/>
          <ac:picMkLst>
            <pc:docMk/>
            <pc:sldMk cId="0" sldId="261"/>
            <ac:picMk id="5" creationId="{14B2FC63-75B1-4912-A58E-0F28A5C4C47E}"/>
          </ac:picMkLst>
        </pc:picChg>
      </pc:sldChg>
      <pc:sldChg chg="addSp modSp add mod setBg">
        <pc:chgData name="Dr.J.Ravichander" userId="33e44632-1468-4001-8809-9401b4704b59" providerId="ADAL" clId="{6612227E-1AFE-4A36-9437-E60AA1404424}" dt="2025-05-03T00:11:09.407" v="6" actId="26606"/>
        <pc:sldMkLst>
          <pc:docMk/>
          <pc:sldMk cId="0" sldId="262"/>
        </pc:sldMkLst>
        <pc:spChg chg="mod">
          <ac:chgData name="Dr.J.Ravichander" userId="33e44632-1468-4001-8809-9401b4704b59" providerId="ADAL" clId="{6612227E-1AFE-4A36-9437-E60AA1404424}" dt="2025-05-03T00:11:09.407" v="6" actId="26606"/>
          <ac:spMkLst>
            <pc:docMk/>
            <pc:sldMk cId="0" sldId="262"/>
            <ac:spMk id="2" creationId="{00000000-0000-0000-0000-000000000000}"/>
          </ac:spMkLst>
        </pc:spChg>
        <pc:spChg chg="mod">
          <ac:chgData name="Dr.J.Ravichander" userId="33e44632-1468-4001-8809-9401b4704b59" providerId="ADAL" clId="{6612227E-1AFE-4A36-9437-E60AA1404424}" dt="2025-05-03T00:11:09.407" v="6" actId="26606"/>
          <ac:spMkLst>
            <pc:docMk/>
            <pc:sldMk cId="0" sldId="262"/>
            <ac:spMk id="3" creationId="{00000000-0000-0000-0000-000000000000}"/>
          </ac:spMkLst>
        </pc:spChg>
        <pc:spChg chg="add">
          <ac:chgData name="Dr.J.Ravichander" userId="33e44632-1468-4001-8809-9401b4704b59" providerId="ADAL" clId="{6612227E-1AFE-4A36-9437-E60AA1404424}" dt="2025-05-03T00:11:09.407" v="6" actId="26606"/>
          <ac:spMkLst>
            <pc:docMk/>
            <pc:sldMk cId="0" sldId="262"/>
            <ac:spMk id="9" creationId="{C0763A76-9F1C-4FC5-82B7-DD475DA461B2}"/>
          </ac:spMkLst>
        </pc:spChg>
        <pc:spChg chg="add">
          <ac:chgData name="Dr.J.Ravichander" userId="33e44632-1468-4001-8809-9401b4704b59" providerId="ADAL" clId="{6612227E-1AFE-4A36-9437-E60AA1404424}" dt="2025-05-03T00:11:09.407" v="6" actId="26606"/>
          <ac:spMkLst>
            <pc:docMk/>
            <pc:sldMk cId="0" sldId="262"/>
            <ac:spMk id="11" creationId="{E81BF4F6-F2CF-4984-9D14-D6966D92F99F}"/>
          </ac:spMkLst>
        </pc:spChg>
        <pc:picChg chg="add">
          <ac:chgData name="Dr.J.Ravichander" userId="33e44632-1468-4001-8809-9401b4704b59" providerId="ADAL" clId="{6612227E-1AFE-4A36-9437-E60AA1404424}" dt="2025-05-03T00:11:09.407" v="6" actId="26606"/>
          <ac:picMkLst>
            <pc:docMk/>
            <pc:sldMk cId="0" sldId="262"/>
            <ac:picMk id="5" creationId="{753CA968-C161-205A-E187-09F56C54FDB1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8BE519-51A2-42BD-9552-640D2CCE395E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F46373F2-1D66-4C5F-93CB-0CA01450FAD5}">
      <dgm:prSet/>
      <dgm:spPr/>
      <dgm:t>
        <a:bodyPr/>
        <a:lstStyle/>
        <a:p>
          <a:r>
            <a:rPr lang="en-US"/>
            <a:t>• Audio and image compression (e.g., MP3, JPEG)</a:t>
          </a:r>
        </a:p>
      </dgm:t>
    </dgm:pt>
    <dgm:pt modelId="{C45D73C4-0151-4EF2-98F6-012E8ABE1961}" type="parTrans" cxnId="{60CF7A04-13F0-41A1-847E-87209623F879}">
      <dgm:prSet/>
      <dgm:spPr/>
      <dgm:t>
        <a:bodyPr/>
        <a:lstStyle/>
        <a:p>
          <a:endParaRPr lang="en-US"/>
        </a:p>
      </dgm:t>
    </dgm:pt>
    <dgm:pt modelId="{12686789-B71B-46B1-8435-2A3465C5F227}" type="sibTrans" cxnId="{60CF7A04-13F0-41A1-847E-87209623F879}">
      <dgm:prSet/>
      <dgm:spPr/>
      <dgm:t>
        <a:bodyPr/>
        <a:lstStyle/>
        <a:p>
          <a:endParaRPr lang="en-US"/>
        </a:p>
      </dgm:t>
    </dgm:pt>
    <dgm:pt modelId="{A798F36F-5006-44FE-9F3E-867A3B13D6B9}">
      <dgm:prSet/>
      <dgm:spPr/>
      <dgm:t>
        <a:bodyPr/>
        <a:lstStyle/>
        <a:p>
          <a:r>
            <a:rPr lang="en-US"/>
            <a:t>• Communication systems (modulation/demodulation)</a:t>
          </a:r>
        </a:p>
      </dgm:t>
    </dgm:pt>
    <dgm:pt modelId="{D6298633-1EF0-44FF-9564-00CF8FBC4962}" type="parTrans" cxnId="{991277E0-722F-4CB4-A6E8-596725A00F1F}">
      <dgm:prSet/>
      <dgm:spPr/>
      <dgm:t>
        <a:bodyPr/>
        <a:lstStyle/>
        <a:p>
          <a:endParaRPr lang="en-US"/>
        </a:p>
      </dgm:t>
    </dgm:pt>
    <dgm:pt modelId="{DA3587C3-212A-4D9C-97B5-301B487305F8}" type="sibTrans" cxnId="{991277E0-722F-4CB4-A6E8-596725A00F1F}">
      <dgm:prSet/>
      <dgm:spPr/>
      <dgm:t>
        <a:bodyPr/>
        <a:lstStyle/>
        <a:p>
          <a:endParaRPr lang="en-US"/>
        </a:p>
      </dgm:t>
    </dgm:pt>
    <dgm:pt modelId="{1AB7E2B3-C4B6-4551-8F1F-29F8001BDA19}">
      <dgm:prSet/>
      <dgm:spPr/>
      <dgm:t>
        <a:bodyPr/>
        <a:lstStyle/>
        <a:p>
          <a:r>
            <a:rPr lang="en-US"/>
            <a:t>• Radar and biomedical signal analysis (ECG, EEG)</a:t>
          </a:r>
        </a:p>
      </dgm:t>
    </dgm:pt>
    <dgm:pt modelId="{7623763B-1379-404F-A9C3-EE79FAA2DA40}" type="parTrans" cxnId="{DE7520BD-13DF-4A6F-B240-7BC67F871EE6}">
      <dgm:prSet/>
      <dgm:spPr/>
      <dgm:t>
        <a:bodyPr/>
        <a:lstStyle/>
        <a:p>
          <a:endParaRPr lang="en-US"/>
        </a:p>
      </dgm:t>
    </dgm:pt>
    <dgm:pt modelId="{CDFAC1CE-03C5-4BFB-9320-324F60E8DCA0}" type="sibTrans" cxnId="{DE7520BD-13DF-4A6F-B240-7BC67F871EE6}">
      <dgm:prSet/>
      <dgm:spPr/>
      <dgm:t>
        <a:bodyPr/>
        <a:lstStyle/>
        <a:p>
          <a:endParaRPr lang="en-US"/>
        </a:p>
      </dgm:t>
    </dgm:pt>
    <dgm:pt modelId="{C0BC332A-82DB-4CD8-AB95-FA3CAA477F43}">
      <dgm:prSet/>
      <dgm:spPr/>
      <dgm:t>
        <a:bodyPr/>
        <a:lstStyle/>
        <a:p>
          <a:r>
            <a:rPr lang="en-US"/>
            <a:t>• Vibration and structural analysis</a:t>
          </a:r>
        </a:p>
      </dgm:t>
    </dgm:pt>
    <dgm:pt modelId="{EB8A66D9-230A-4C5D-87B3-53A7767D0FF6}" type="parTrans" cxnId="{046AA4CD-3042-4BA5-B437-803B11C6E627}">
      <dgm:prSet/>
      <dgm:spPr/>
      <dgm:t>
        <a:bodyPr/>
        <a:lstStyle/>
        <a:p>
          <a:endParaRPr lang="en-US"/>
        </a:p>
      </dgm:t>
    </dgm:pt>
    <dgm:pt modelId="{4EEC185E-41AA-40D7-B6C3-0BE5E2E1B1FB}" type="sibTrans" cxnId="{046AA4CD-3042-4BA5-B437-803B11C6E627}">
      <dgm:prSet/>
      <dgm:spPr/>
      <dgm:t>
        <a:bodyPr/>
        <a:lstStyle/>
        <a:p>
          <a:endParaRPr lang="en-US"/>
        </a:p>
      </dgm:t>
    </dgm:pt>
    <dgm:pt modelId="{EAD47D47-D6D5-4F08-825D-0BEA77F35E87}" type="pres">
      <dgm:prSet presAssocID="{1C8BE519-51A2-42BD-9552-640D2CCE395E}" presName="root" presStyleCnt="0">
        <dgm:presLayoutVars>
          <dgm:dir/>
          <dgm:resizeHandles val="exact"/>
        </dgm:presLayoutVars>
      </dgm:prSet>
      <dgm:spPr/>
    </dgm:pt>
    <dgm:pt modelId="{3E1FE376-38AB-449B-BD1D-52D2A11DC747}" type="pres">
      <dgm:prSet presAssocID="{F46373F2-1D66-4C5F-93CB-0CA01450FAD5}" presName="compNode" presStyleCnt="0"/>
      <dgm:spPr/>
    </dgm:pt>
    <dgm:pt modelId="{4D751CD4-E513-4C45-8B8D-54A6D3977D64}" type="pres">
      <dgm:prSet presAssocID="{F46373F2-1D66-4C5F-93CB-0CA01450FAD5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dcast"/>
        </a:ext>
      </dgm:extLst>
    </dgm:pt>
    <dgm:pt modelId="{AC3F42BA-0FB5-45AC-9E9E-1DDCDDC9D3CD}" type="pres">
      <dgm:prSet presAssocID="{F46373F2-1D66-4C5F-93CB-0CA01450FAD5}" presName="spaceRect" presStyleCnt="0"/>
      <dgm:spPr/>
    </dgm:pt>
    <dgm:pt modelId="{84CD0B6D-40EA-40AA-9BD9-F72BD1C946AF}" type="pres">
      <dgm:prSet presAssocID="{F46373F2-1D66-4C5F-93CB-0CA01450FAD5}" presName="textRect" presStyleLbl="revTx" presStyleIdx="0" presStyleCnt="4">
        <dgm:presLayoutVars>
          <dgm:chMax val="1"/>
          <dgm:chPref val="1"/>
        </dgm:presLayoutVars>
      </dgm:prSet>
      <dgm:spPr/>
    </dgm:pt>
    <dgm:pt modelId="{5E15F8D7-7A20-4C23-AD59-3DFE8B6CACD3}" type="pres">
      <dgm:prSet presAssocID="{12686789-B71B-46B1-8435-2A3465C5F227}" presName="sibTrans" presStyleCnt="0"/>
      <dgm:spPr/>
    </dgm:pt>
    <dgm:pt modelId="{AAEBB9AF-B5EA-4C7B-9A8F-111C176744A2}" type="pres">
      <dgm:prSet presAssocID="{A798F36F-5006-44FE-9F3E-867A3B13D6B9}" presName="compNode" presStyleCnt="0"/>
      <dgm:spPr/>
    </dgm:pt>
    <dgm:pt modelId="{AFEE5B9F-7043-4388-A6F6-F9FCE14C7707}" type="pres">
      <dgm:prSet presAssocID="{A798F36F-5006-44FE-9F3E-867A3B13D6B9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sconnected"/>
        </a:ext>
      </dgm:extLst>
    </dgm:pt>
    <dgm:pt modelId="{E142FB9F-42C2-4BA6-903B-26D8103DCD81}" type="pres">
      <dgm:prSet presAssocID="{A798F36F-5006-44FE-9F3E-867A3B13D6B9}" presName="spaceRect" presStyleCnt="0"/>
      <dgm:spPr/>
    </dgm:pt>
    <dgm:pt modelId="{14670D6B-DE72-4C6D-9D39-5CC5B20ED040}" type="pres">
      <dgm:prSet presAssocID="{A798F36F-5006-44FE-9F3E-867A3B13D6B9}" presName="textRect" presStyleLbl="revTx" presStyleIdx="1" presStyleCnt="4">
        <dgm:presLayoutVars>
          <dgm:chMax val="1"/>
          <dgm:chPref val="1"/>
        </dgm:presLayoutVars>
      </dgm:prSet>
      <dgm:spPr/>
    </dgm:pt>
    <dgm:pt modelId="{BE05E8F9-0181-4758-84BB-B5F3AB57C039}" type="pres">
      <dgm:prSet presAssocID="{DA3587C3-212A-4D9C-97B5-301B487305F8}" presName="sibTrans" presStyleCnt="0"/>
      <dgm:spPr/>
    </dgm:pt>
    <dgm:pt modelId="{FA958D8C-F39D-45F9-AE51-98A5C559D6AB}" type="pres">
      <dgm:prSet presAssocID="{1AB7E2B3-C4B6-4551-8F1F-29F8001BDA19}" presName="compNode" presStyleCnt="0"/>
      <dgm:spPr/>
    </dgm:pt>
    <dgm:pt modelId="{FF845794-6EF2-47B3-B9A4-4C0667C79DB1}" type="pres">
      <dgm:prSet presAssocID="{1AB7E2B3-C4B6-4551-8F1F-29F8001BDA19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9BCE6DD3-DC03-4C54-86AB-7E44331C2455}" type="pres">
      <dgm:prSet presAssocID="{1AB7E2B3-C4B6-4551-8F1F-29F8001BDA19}" presName="spaceRect" presStyleCnt="0"/>
      <dgm:spPr/>
    </dgm:pt>
    <dgm:pt modelId="{B3477915-34E3-4636-8247-125EE6FE82AC}" type="pres">
      <dgm:prSet presAssocID="{1AB7E2B3-C4B6-4551-8F1F-29F8001BDA19}" presName="textRect" presStyleLbl="revTx" presStyleIdx="2" presStyleCnt="4">
        <dgm:presLayoutVars>
          <dgm:chMax val="1"/>
          <dgm:chPref val="1"/>
        </dgm:presLayoutVars>
      </dgm:prSet>
      <dgm:spPr/>
    </dgm:pt>
    <dgm:pt modelId="{94BB0BF4-0BE7-40D4-91AE-D9BA3977704E}" type="pres">
      <dgm:prSet presAssocID="{CDFAC1CE-03C5-4BFB-9320-324F60E8DCA0}" presName="sibTrans" presStyleCnt="0"/>
      <dgm:spPr/>
    </dgm:pt>
    <dgm:pt modelId="{72E73E10-DD46-41B7-958A-CAA7BA87E111}" type="pres">
      <dgm:prSet presAssocID="{C0BC332A-82DB-4CD8-AB95-FA3CAA477F43}" presName="compNode" presStyleCnt="0"/>
      <dgm:spPr/>
    </dgm:pt>
    <dgm:pt modelId="{F05DE621-6FB5-4C4D-8C77-4923E8DE3DE0}" type="pres">
      <dgm:prSet presAssocID="{C0BC332A-82DB-4CD8-AB95-FA3CAA477F43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ement truck"/>
        </a:ext>
      </dgm:extLst>
    </dgm:pt>
    <dgm:pt modelId="{60FA7613-C237-42D6-8C80-ECCDC960AC3F}" type="pres">
      <dgm:prSet presAssocID="{C0BC332A-82DB-4CD8-AB95-FA3CAA477F43}" presName="spaceRect" presStyleCnt="0"/>
      <dgm:spPr/>
    </dgm:pt>
    <dgm:pt modelId="{167AFC97-C480-4913-90BB-409BA8915AC6}" type="pres">
      <dgm:prSet presAssocID="{C0BC332A-82DB-4CD8-AB95-FA3CAA477F43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60CF7A04-13F0-41A1-847E-87209623F879}" srcId="{1C8BE519-51A2-42BD-9552-640D2CCE395E}" destId="{F46373F2-1D66-4C5F-93CB-0CA01450FAD5}" srcOrd="0" destOrd="0" parTransId="{C45D73C4-0151-4EF2-98F6-012E8ABE1961}" sibTransId="{12686789-B71B-46B1-8435-2A3465C5F227}"/>
    <dgm:cxn modelId="{D13F040B-D85A-4AE6-A279-5C15B43EBAF8}" type="presOf" srcId="{A798F36F-5006-44FE-9F3E-867A3B13D6B9}" destId="{14670D6B-DE72-4C6D-9D39-5CC5B20ED040}" srcOrd="0" destOrd="0" presId="urn:microsoft.com/office/officeart/2018/2/layout/IconLabelList"/>
    <dgm:cxn modelId="{06AE4584-BE98-4598-BE82-257BFEDBCA54}" type="presOf" srcId="{F46373F2-1D66-4C5F-93CB-0CA01450FAD5}" destId="{84CD0B6D-40EA-40AA-9BD9-F72BD1C946AF}" srcOrd="0" destOrd="0" presId="urn:microsoft.com/office/officeart/2018/2/layout/IconLabelList"/>
    <dgm:cxn modelId="{85CF458F-8722-4BB3-B1CC-3ED5D1B34700}" type="presOf" srcId="{C0BC332A-82DB-4CD8-AB95-FA3CAA477F43}" destId="{167AFC97-C480-4913-90BB-409BA8915AC6}" srcOrd="0" destOrd="0" presId="urn:microsoft.com/office/officeart/2018/2/layout/IconLabelList"/>
    <dgm:cxn modelId="{56DDF091-A30E-4B5A-89D2-83BEB299917F}" type="presOf" srcId="{1C8BE519-51A2-42BD-9552-640D2CCE395E}" destId="{EAD47D47-D6D5-4F08-825D-0BEA77F35E87}" srcOrd="0" destOrd="0" presId="urn:microsoft.com/office/officeart/2018/2/layout/IconLabelList"/>
    <dgm:cxn modelId="{DE7520BD-13DF-4A6F-B240-7BC67F871EE6}" srcId="{1C8BE519-51A2-42BD-9552-640D2CCE395E}" destId="{1AB7E2B3-C4B6-4551-8F1F-29F8001BDA19}" srcOrd="2" destOrd="0" parTransId="{7623763B-1379-404F-A9C3-EE79FAA2DA40}" sibTransId="{CDFAC1CE-03C5-4BFB-9320-324F60E8DCA0}"/>
    <dgm:cxn modelId="{046AA4CD-3042-4BA5-B437-803B11C6E627}" srcId="{1C8BE519-51A2-42BD-9552-640D2CCE395E}" destId="{C0BC332A-82DB-4CD8-AB95-FA3CAA477F43}" srcOrd="3" destOrd="0" parTransId="{EB8A66D9-230A-4C5D-87B3-53A7767D0FF6}" sibTransId="{4EEC185E-41AA-40D7-B6C3-0BE5E2E1B1FB}"/>
    <dgm:cxn modelId="{991277E0-722F-4CB4-A6E8-596725A00F1F}" srcId="{1C8BE519-51A2-42BD-9552-640D2CCE395E}" destId="{A798F36F-5006-44FE-9F3E-867A3B13D6B9}" srcOrd="1" destOrd="0" parTransId="{D6298633-1EF0-44FF-9564-00CF8FBC4962}" sibTransId="{DA3587C3-212A-4D9C-97B5-301B487305F8}"/>
    <dgm:cxn modelId="{10D200F6-85E9-4A5D-9E17-CD5F3AE34CB8}" type="presOf" srcId="{1AB7E2B3-C4B6-4551-8F1F-29F8001BDA19}" destId="{B3477915-34E3-4636-8247-125EE6FE82AC}" srcOrd="0" destOrd="0" presId="urn:microsoft.com/office/officeart/2018/2/layout/IconLabelList"/>
    <dgm:cxn modelId="{8166BDF3-CE9A-4FD3-BB1C-FFFF1E8D4D40}" type="presParOf" srcId="{EAD47D47-D6D5-4F08-825D-0BEA77F35E87}" destId="{3E1FE376-38AB-449B-BD1D-52D2A11DC747}" srcOrd="0" destOrd="0" presId="urn:microsoft.com/office/officeart/2018/2/layout/IconLabelList"/>
    <dgm:cxn modelId="{FC6C39FC-9879-4BA4-9144-666737CC9BC5}" type="presParOf" srcId="{3E1FE376-38AB-449B-BD1D-52D2A11DC747}" destId="{4D751CD4-E513-4C45-8B8D-54A6D3977D64}" srcOrd="0" destOrd="0" presId="urn:microsoft.com/office/officeart/2018/2/layout/IconLabelList"/>
    <dgm:cxn modelId="{EEBB14FB-9A92-4DC4-BCA7-0D8B46B386F7}" type="presParOf" srcId="{3E1FE376-38AB-449B-BD1D-52D2A11DC747}" destId="{AC3F42BA-0FB5-45AC-9E9E-1DDCDDC9D3CD}" srcOrd="1" destOrd="0" presId="urn:microsoft.com/office/officeart/2018/2/layout/IconLabelList"/>
    <dgm:cxn modelId="{A0B5B0FE-E48A-479B-BD52-3BCFDDD2D95F}" type="presParOf" srcId="{3E1FE376-38AB-449B-BD1D-52D2A11DC747}" destId="{84CD0B6D-40EA-40AA-9BD9-F72BD1C946AF}" srcOrd="2" destOrd="0" presId="urn:microsoft.com/office/officeart/2018/2/layout/IconLabelList"/>
    <dgm:cxn modelId="{4BA6F07E-3359-48D7-989D-1836800764C7}" type="presParOf" srcId="{EAD47D47-D6D5-4F08-825D-0BEA77F35E87}" destId="{5E15F8D7-7A20-4C23-AD59-3DFE8B6CACD3}" srcOrd="1" destOrd="0" presId="urn:microsoft.com/office/officeart/2018/2/layout/IconLabelList"/>
    <dgm:cxn modelId="{C0A7371E-C519-4E69-AD97-5E7CDDD9E034}" type="presParOf" srcId="{EAD47D47-D6D5-4F08-825D-0BEA77F35E87}" destId="{AAEBB9AF-B5EA-4C7B-9A8F-111C176744A2}" srcOrd="2" destOrd="0" presId="urn:microsoft.com/office/officeart/2018/2/layout/IconLabelList"/>
    <dgm:cxn modelId="{B759002C-B1D1-49FA-9F59-B638166901C9}" type="presParOf" srcId="{AAEBB9AF-B5EA-4C7B-9A8F-111C176744A2}" destId="{AFEE5B9F-7043-4388-A6F6-F9FCE14C7707}" srcOrd="0" destOrd="0" presId="urn:microsoft.com/office/officeart/2018/2/layout/IconLabelList"/>
    <dgm:cxn modelId="{64ABAF7D-56B3-414C-ABCD-C3E28493C1D8}" type="presParOf" srcId="{AAEBB9AF-B5EA-4C7B-9A8F-111C176744A2}" destId="{E142FB9F-42C2-4BA6-903B-26D8103DCD81}" srcOrd="1" destOrd="0" presId="urn:microsoft.com/office/officeart/2018/2/layout/IconLabelList"/>
    <dgm:cxn modelId="{E3C9FA09-61BF-41CF-9652-2144DA5AF342}" type="presParOf" srcId="{AAEBB9AF-B5EA-4C7B-9A8F-111C176744A2}" destId="{14670D6B-DE72-4C6D-9D39-5CC5B20ED040}" srcOrd="2" destOrd="0" presId="urn:microsoft.com/office/officeart/2018/2/layout/IconLabelList"/>
    <dgm:cxn modelId="{BD44FC34-75B3-4101-96EA-9AE5CC895DE4}" type="presParOf" srcId="{EAD47D47-D6D5-4F08-825D-0BEA77F35E87}" destId="{BE05E8F9-0181-4758-84BB-B5F3AB57C039}" srcOrd="3" destOrd="0" presId="urn:microsoft.com/office/officeart/2018/2/layout/IconLabelList"/>
    <dgm:cxn modelId="{CD6ED998-392E-409E-B435-CAB5B024AC6A}" type="presParOf" srcId="{EAD47D47-D6D5-4F08-825D-0BEA77F35E87}" destId="{FA958D8C-F39D-45F9-AE51-98A5C559D6AB}" srcOrd="4" destOrd="0" presId="urn:microsoft.com/office/officeart/2018/2/layout/IconLabelList"/>
    <dgm:cxn modelId="{B8EB1272-256D-4066-BCC0-1C68BF20F8F8}" type="presParOf" srcId="{FA958D8C-F39D-45F9-AE51-98A5C559D6AB}" destId="{FF845794-6EF2-47B3-B9A4-4C0667C79DB1}" srcOrd="0" destOrd="0" presId="urn:microsoft.com/office/officeart/2018/2/layout/IconLabelList"/>
    <dgm:cxn modelId="{D963720D-5555-4C85-B1F0-0B50CBA35486}" type="presParOf" srcId="{FA958D8C-F39D-45F9-AE51-98A5C559D6AB}" destId="{9BCE6DD3-DC03-4C54-86AB-7E44331C2455}" srcOrd="1" destOrd="0" presId="urn:microsoft.com/office/officeart/2018/2/layout/IconLabelList"/>
    <dgm:cxn modelId="{C5311FF1-7F53-4245-953B-A0B938FD4AE0}" type="presParOf" srcId="{FA958D8C-F39D-45F9-AE51-98A5C559D6AB}" destId="{B3477915-34E3-4636-8247-125EE6FE82AC}" srcOrd="2" destOrd="0" presId="urn:microsoft.com/office/officeart/2018/2/layout/IconLabelList"/>
    <dgm:cxn modelId="{18D1DFDA-2C94-41BC-8C8D-E6904E50C7D9}" type="presParOf" srcId="{EAD47D47-D6D5-4F08-825D-0BEA77F35E87}" destId="{94BB0BF4-0BE7-40D4-91AE-D9BA3977704E}" srcOrd="5" destOrd="0" presId="urn:microsoft.com/office/officeart/2018/2/layout/IconLabelList"/>
    <dgm:cxn modelId="{65345D18-890F-4D76-84CB-5BC1942FE58C}" type="presParOf" srcId="{EAD47D47-D6D5-4F08-825D-0BEA77F35E87}" destId="{72E73E10-DD46-41B7-958A-CAA7BA87E111}" srcOrd="6" destOrd="0" presId="urn:microsoft.com/office/officeart/2018/2/layout/IconLabelList"/>
    <dgm:cxn modelId="{69F8F807-821C-4631-BCC9-33350376E2DF}" type="presParOf" srcId="{72E73E10-DD46-41B7-958A-CAA7BA87E111}" destId="{F05DE621-6FB5-4C4D-8C77-4923E8DE3DE0}" srcOrd="0" destOrd="0" presId="urn:microsoft.com/office/officeart/2018/2/layout/IconLabelList"/>
    <dgm:cxn modelId="{FF19D25C-22D6-4F50-8E8C-A7C508A77743}" type="presParOf" srcId="{72E73E10-DD46-41B7-958A-CAA7BA87E111}" destId="{60FA7613-C237-42D6-8C80-ECCDC960AC3F}" srcOrd="1" destOrd="0" presId="urn:microsoft.com/office/officeart/2018/2/layout/IconLabelList"/>
    <dgm:cxn modelId="{EE61907C-8BAF-4C5C-BF2F-D1C90D54969C}" type="presParOf" srcId="{72E73E10-DD46-41B7-958A-CAA7BA87E111}" destId="{167AFC97-C480-4913-90BB-409BA8915AC6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751CD4-E513-4C45-8B8D-54A6D3977D64}">
      <dsp:nvSpPr>
        <dsp:cNvPr id="0" name=""/>
        <dsp:cNvSpPr/>
      </dsp:nvSpPr>
      <dsp:spPr>
        <a:xfrm>
          <a:off x="752566" y="1045320"/>
          <a:ext cx="1066720" cy="106672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CD0B6D-40EA-40AA-9BD9-F72BD1C946AF}">
      <dsp:nvSpPr>
        <dsp:cNvPr id="0" name=""/>
        <dsp:cNvSpPr/>
      </dsp:nvSpPr>
      <dsp:spPr>
        <a:xfrm>
          <a:off x="100682" y="2427484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• Audio and image compression (e.g., MP3, JPEG)</a:t>
          </a:r>
        </a:p>
      </dsp:txBody>
      <dsp:txXfrm>
        <a:off x="100682" y="2427484"/>
        <a:ext cx="2370489" cy="720000"/>
      </dsp:txXfrm>
    </dsp:sp>
    <dsp:sp modelId="{AFEE5B9F-7043-4388-A6F6-F9FCE14C7707}">
      <dsp:nvSpPr>
        <dsp:cNvPr id="0" name=""/>
        <dsp:cNvSpPr/>
      </dsp:nvSpPr>
      <dsp:spPr>
        <a:xfrm>
          <a:off x="3537891" y="1045320"/>
          <a:ext cx="1066720" cy="106672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670D6B-DE72-4C6D-9D39-5CC5B20ED040}">
      <dsp:nvSpPr>
        <dsp:cNvPr id="0" name=""/>
        <dsp:cNvSpPr/>
      </dsp:nvSpPr>
      <dsp:spPr>
        <a:xfrm>
          <a:off x="2886007" y="2427484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• Communication systems (modulation/demodulation)</a:t>
          </a:r>
        </a:p>
      </dsp:txBody>
      <dsp:txXfrm>
        <a:off x="2886007" y="2427484"/>
        <a:ext cx="2370489" cy="720000"/>
      </dsp:txXfrm>
    </dsp:sp>
    <dsp:sp modelId="{FF845794-6EF2-47B3-B9A4-4C0667C79DB1}">
      <dsp:nvSpPr>
        <dsp:cNvPr id="0" name=""/>
        <dsp:cNvSpPr/>
      </dsp:nvSpPr>
      <dsp:spPr>
        <a:xfrm>
          <a:off x="6323216" y="1045320"/>
          <a:ext cx="1066720" cy="106672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477915-34E3-4636-8247-125EE6FE82AC}">
      <dsp:nvSpPr>
        <dsp:cNvPr id="0" name=""/>
        <dsp:cNvSpPr/>
      </dsp:nvSpPr>
      <dsp:spPr>
        <a:xfrm>
          <a:off x="5671332" y="2427484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• Radar and biomedical signal analysis (ECG, EEG)</a:t>
          </a:r>
        </a:p>
      </dsp:txBody>
      <dsp:txXfrm>
        <a:off x="5671332" y="2427484"/>
        <a:ext cx="2370489" cy="720000"/>
      </dsp:txXfrm>
    </dsp:sp>
    <dsp:sp modelId="{F05DE621-6FB5-4C4D-8C77-4923E8DE3DE0}">
      <dsp:nvSpPr>
        <dsp:cNvPr id="0" name=""/>
        <dsp:cNvSpPr/>
      </dsp:nvSpPr>
      <dsp:spPr>
        <a:xfrm>
          <a:off x="9108541" y="1045320"/>
          <a:ext cx="1066720" cy="106672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7AFC97-C480-4913-90BB-409BA8915AC6}">
      <dsp:nvSpPr>
        <dsp:cNvPr id="0" name=""/>
        <dsp:cNvSpPr/>
      </dsp:nvSpPr>
      <dsp:spPr>
        <a:xfrm>
          <a:off x="8456657" y="2427484"/>
          <a:ext cx="237048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• Vibration and structural analysis</a:t>
          </a:r>
        </a:p>
      </dsp:txBody>
      <dsp:txXfrm>
        <a:off x="8456657" y="2427484"/>
        <a:ext cx="2370489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99166-9D72-327A-8B8A-EBD7908350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03B0F7-5FC7-C261-02E5-D5DDE7B4F7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F42429-3373-901C-2430-C0F2D722C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5AFB-C350-4A82-B4C5-57B87C7CFEE1}" type="datetimeFigureOut">
              <a:rPr lang="en-IN" smtClean="0"/>
              <a:t>03-05-2025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CA6E6F-9ACD-B95B-1C8F-B817262A5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E2D42-F528-3CB1-8D68-650EAE698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3A15-64A3-4426-A94F-27716CDFD9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31603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290F9-191B-2A39-38A7-22D02F1C4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16BC09-EFA7-C1C0-C36C-7706EAC2BA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C64226-5C3D-C886-3729-AE0B92966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5AFB-C350-4A82-B4C5-57B87C7CFEE1}" type="datetimeFigureOut">
              <a:rPr lang="en-IN" smtClean="0"/>
              <a:t>03-05-2025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2C90B-3A22-760C-B4E5-5EE1E6866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B6DDAF-AF9F-0C7B-A29A-868B9AEC9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3A15-64A3-4426-A94F-27716CDFD9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3445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1E9969-3180-926A-6B84-769D0EB70D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908EEA-20D4-90A7-4447-80965607C9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8C9E2C-D588-0123-6C83-8A8348DA4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5AFB-C350-4A82-B4C5-57B87C7CFEE1}" type="datetimeFigureOut">
              <a:rPr lang="en-IN" smtClean="0"/>
              <a:t>03-05-2025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138A6-EB0D-3AE6-5895-F6DF14B34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9338A5-0EEA-8365-1282-C34FC313A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3A15-64A3-4426-A94F-27716CDFD9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40312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4941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730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15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358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6273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678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978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490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F03B5-20F0-51E3-E09E-97AF4852C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F90F34-FE5E-791A-92C4-B03092533B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C10FFF-74D4-3218-9351-8BC1E68EE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5AFB-C350-4A82-B4C5-57B87C7CFEE1}" type="datetimeFigureOut">
              <a:rPr lang="en-IN" smtClean="0"/>
              <a:t>03-05-2025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D99B3-DB87-A828-6552-2770013DF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19A3A-18CD-931E-2D74-05FD89228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3A15-64A3-4426-A94F-27716CDFD9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769676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7780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5935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47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DB6ED-C511-2B1C-D9F8-436354456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A3FA50-17F0-14D7-32D1-B32AFF71F9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8CD4C-AD7C-4243-E579-A55DF8D9F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5AFB-C350-4A82-B4C5-57B87C7CFEE1}" type="datetimeFigureOut">
              <a:rPr lang="en-IN" smtClean="0"/>
              <a:t>03-05-2025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1980E-E7B8-C7B8-5432-C8CD83AEB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C4A748-E3F3-844A-6A03-90661EFF7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3A15-64A3-4426-A94F-27716CDFD9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4370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72535-2F94-FB14-2A5D-F155326E3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8F256-0A9D-21E6-38FB-0301B98639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DF65E1-FDBF-E2D4-D586-B03DB31680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1A302A-5B1C-CB52-F782-ACA01AD79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5AFB-C350-4A82-B4C5-57B87C7CFEE1}" type="datetimeFigureOut">
              <a:rPr lang="en-IN" smtClean="0"/>
              <a:t>03-05-2025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30CD2B-5BFD-7812-B05E-BE66ABA7C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63172A-98AB-CC88-6B9B-092D00ABC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3A15-64A3-4426-A94F-27716CDFD9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34451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5065E-A658-CC26-26EE-9BE6C50C4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02E9AB-A063-0448-4A3E-2B854B0D28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E4D0AF-0C8C-A540-9C56-3E2E908DF0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900848-DB8A-AFBA-8B0C-2C485AF954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108F46-2C92-C958-6BB2-A2277D0FDC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98DDDA-154B-CF78-C587-3289FA571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5AFB-C350-4A82-B4C5-57B87C7CFEE1}" type="datetimeFigureOut">
              <a:rPr lang="en-IN" smtClean="0"/>
              <a:t>03-05-2025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1435EB-3547-0DE6-BCC2-4C2291A4F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4A9930-00DA-ABF6-F4B6-D61C37127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3A15-64A3-4426-A94F-27716CDFD9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69513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717C2-CAAA-B830-CF43-D4F4BF03F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0F28F0-ADD2-BFFC-0B8C-117788BE6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5AFB-C350-4A82-B4C5-57B87C7CFEE1}" type="datetimeFigureOut">
              <a:rPr lang="en-IN" smtClean="0"/>
              <a:t>03-05-2025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964AA4-BBCE-F6A3-49BB-0CD3372EC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E6BD52-8F9E-6343-AA8D-4CF58324C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3A15-64A3-4426-A94F-27716CDFD9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50411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14F204-C96B-57B1-B61C-54FA31476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5AFB-C350-4A82-B4C5-57B87C7CFEE1}" type="datetimeFigureOut">
              <a:rPr lang="en-IN" smtClean="0"/>
              <a:t>03-05-2025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6F9EE1-46BB-8E06-28FE-83DBC9F42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00980E-B47A-345E-C909-624B7A811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3A15-64A3-4426-A94F-27716CDFD9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05263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8C776-C752-7716-BCCE-619BD2196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B0FBD4-B041-21F2-D227-4C76BD269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F7B1A8-B227-3543-8A73-135B5894B4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31416B-421B-4B61-039E-5BA72D6B9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5AFB-C350-4A82-B4C5-57B87C7CFEE1}" type="datetimeFigureOut">
              <a:rPr lang="en-IN" smtClean="0"/>
              <a:t>03-05-2025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F2DFB5-2A55-C56E-76AE-A3C6CD698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434EC4-9035-9681-BE61-F3D3CD6CB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3A15-64A3-4426-A94F-27716CDFD9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04052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D6451-0C09-31E3-9E01-C0C133722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08E7A7-1C18-E8B6-F81B-47941CAE3C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4C183A-F2AB-52A6-B5C2-697CA69E6A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7754BD-C35D-5BFC-AC5F-F9E4C63B5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5AFB-C350-4A82-B4C5-57B87C7CFEE1}" type="datetimeFigureOut">
              <a:rPr lang="en-IN" smtClean="0"/>
              <a:t>03-05-2025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3010DF-B7B1-0DB2-1CCA-6B7D30715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4FE72C-66EA-5BEE-0479-B268BA8E7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93A15-64A3-4426-A94F-27716CDFD9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9338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2B8A26-E50D-F76A-ACE3-88791C26E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B28F94-B926-2899-FE8E-3A1D6F2CA7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A0B8EF-1D9A-7366-B3EA-094A932F55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895AFB-C350-4A82-B4C5-57B87C7CFEE1}" type="datetimeFigureOut">
              <a:rPr lang="en-IN" smtClean="0"/>
              <a:t>03-05-2025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54FA08-16E5-1267-4049-0D88BA029F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1662AE-D3B5-A1E3-3431-498E8A2D2D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A93A15-64A3-4426-A94F-27716CDFD9C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8088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5/3/2025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116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161BD-955C-F703-94BE-259A624A4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Discrete Fourier Transforms</a:t>
            </a:r>
          </a:p>
        </p:txBody>
      </p:sp>
      <p:pic>
        <p:nvPicPr>
          <p:cNvPr id="4" name="Image 1928">
            <a:extLst>
              <a:ext uri="{FF2B5EF4-FFF2-40B4-BE49-F238E27FC236}">
                <a16:creationId xmlns:a16="http://schemas.microsoft.com/office/drawing/2014/main" id="{8DC8A4B9-38CE-2AAB-A305-52531776E94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169" y="3393002"/>
            <a:ext cx="4440717" cy="3693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BA96E3-6050-6966-79CD-D702F74BBC7B}"/>
              </a:ext>
            </a:extLst>
          </p:cNvPr>
          <p:cNvSpPr txBox="1"/>
          <p:nvPr/>
        </p:nvSpPr>
        <p:spPr>
          <a:xfrm>
            <a:off x="1741714" y="2208659"/>
            <a:ext cx="62701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DFT of x(n) denoted by X(k) is defined as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30108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anchor="ctr">
            <a:normAutofit/>
          </a:bodyPr>
          <a:lstStyle/>
          <a:p>
            <a:r>
              <a:rPr lang="en-IN" sz="4000"/>
              <a:t>Why DFT?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802" y="2743200"/>
            <a:ext cx="4646905" cy="3613149"/>
          </a:xfrm>
        </p:spPr>
        <p:txBody>
          <a:bodyPr anchor="ctr">
            <a:normAutofit/>
          </a:bodyPr>
          <a:lstStyle/>
          <a:p>
            <a:endParaRPr lang="en-US" sz="2000"/>
          </a:p>
          <a:p>
            <a:r>
              <a:rPr lang="en-US" sz="2000"/>
              <a:t>• Converts time-domain signals to frequency-domain for analysis.</a:t>
            </a:r>
          </a:p>
          <a:p>
            <a:r>
              <a:rPr lang="en-US" sz="2000"/>
              <a:t>• Essential in Digital Signal Processing (DSP).</a:t>
            </a:r>
          </a:p>
          <a:p>
            <a:r>
              <a:rPr lang="en-US" sz="2000"/>
              <a:t>• Forms the basis of Fast Fourier Transform (FFT).</a:t>
            </a:r>
          </a:p>
          <a:p>
            <a:r>
              <a:rPr lang="en-US" sz="2000"/>
              <a:t>• Widely used in audio, image, and biomedical signal processing.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3CA968-C161-205A-E187-09F56C54FDB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767" r="42177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128856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-1"/>
            <a:ext cx="12192002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CC5B73-0FF3-6530-F1E5-683296B4C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3" y="248038"/>
            <a:ext cx="7063721" cy="11592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Discrete Fourier Transforms</a:t>
            </a:r>
          </a:p>
        </p:txBody>
      </p:sp>
      <p:pic>
        <p:nvPicPr>
          <p:cNvPr id="4" name="Image 1929">
            <a:extLst>
              <a:ext uri="{FF2B5EF4-FFF2-40B4-BE49-F238E27FC236}">
                <a16:creationId xmlns:a16="http://schemas.microsoft.com/office/drawing/2014/main" id="{12B76C3E-F114-68F8-D673-E5EA7F23542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9659" y="1966293"/>
            <a:ext cx="9472680" cy="445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917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16DCBB-2FED-1C87-4C38-F2518ACB7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0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Example</a:t>
            </a:r>
          </a:p>
        </p:txBody>
      </p:sp>
      <p:pic>
        <p:nvPicPr>
          <p:cNvPr id="4" name="Image 1930">
            <a:extLst>
              <a:ext uri="{FF2B5EF4-FFF2-40B4-BE49-F238E27FC236}">
                <a16:creationId xmlns:a16="http://schemas.microsoft.com/office/drawing/2014/main" id="{30618B8D-2331-5A63-6AC7-2DBE001F477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3160" y="1675227"/>
            <a:ext cx="9325680" cy="439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263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1931">
            <a:extLst>
              <a:ext uri="{FF2B5EF4-FFF2-40B4-BE49-F238E27FC236}">
                <a16:creationId xmlns:a16="http://schemas.microsoft.com/office/drawing/2014/main" id="{0FB7FFF5-16C7-7314-1741-49B33AB365A3}"/>
              </a:ext>
            </a:extLst>
          </p:cNvPr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04160" y="1166950"/>
            <a:ext cx="7045233" cy="4428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680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IN" sz="4000">
                <a:solidFill>
                  <a:srgbClr val="FFFFFF"/>
                </a:solidFill>
              </a:rPr>
              <a:t>Applications of DFT</a:t>
            </a:r>
          </a:p>
        </p:txBody>
      </p:sp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AF6C5EB1-599A-3F18-87C8-207FC20DDE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0623730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108</Words>
  <Application>Microsoft Office PowerPoint</Application>
  <PresentationFormat>Widescreen</PresentationFormat>
  <Paragraphs>15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Aptos Display</vt:lpstr>
      <vt:lpstr>Arial</vt:lpstr>
      <vt:lpstr>Calibri</vt:lpstr>
      <vt:lpstr>Office Theme</vt:lpstr>
      <vt:lpstr>1_Office Theme</vt:lpstr>
      <vt:lpstr>Discrete Fourier Transforms</vt:lpstr>
      <vt:lpstr>Why DFT?</vt:lpstr>
      <vt:lpstr>Discrete Fourier Transforms</vt:lpstr>
      <vt:lpstr>Example</vt:lpstr>
      <vt:lpstr>PowerPoint Presentation</vt:lpstr>
      <vt:lpstr>Applications of DFT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Dr.J.Ravichander</dc:creator>
  <cp:lastModifiedBy>Dr.J.Ravichander</cp:lastModifiedBy>
  <cp:revision>1</cp:revision>
  <dcterms:created xsi:type="dcterms:W3CDTF">2025-05-02T23:50:39Z</dcterms:created>
  <dcterms:modified xsi:type="dcterms:W3CDTF">2025-05-03T00:11:55Z</dcterms:modified>
</cp:coreProperties>
</file>