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7192C28-0AD4-4E41-8C3B-130B9EAEC2CE}" v="78" dt="2025-05-01T12:31:41.11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1080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r.J.Ravichander" userId="33e44632-1468-4001-8809-9401b4704b59" providerId="ADAL" clId="{E7192C28-0AD4-4E41-8C3B-130B9EAEC2CE}"/>
    <pc:docChg chg="modSld">
      <pc:chgData name="Dr.J.Ravichander" userId="33e44632-1468-4001-8809-9401b4704b59" providerId="ADAL" clId="{E7192C28-0AD4-4E41-8C3B-130B9EAEC2CE}" dt="2025-05-01T12:31:41.116" v="75" actId="478"/>
      <pc:docMkLst>
        <pc:docMk/>
      </pc:docMkLst>
      <pc:sldChg chg="modSp">
        <pc:chgData name="Dr.J.Ravichander" userId="33e44632-1468-4001-8809-9401b4704b59" providerId="ADAL" clId="{E7192C28-0AD4-4E41-8C3B-130B9EAEC2CE}" dt="2025-05-01T12:31:41.116" v="75" actId="478"/>
        <pc:sldMkLst>
          <pc:docMk/>
          <pc:sldMk cId="0" sldId="259"/>
        </pc:sldMkLst>
        <pc:graphicFrameChg chg="mod">
          <ac:chgData name="Dr.J.Ravichander" userId="33e44632-1468-4001-8809-9401b4704b59" providerId="ADAL" clId="{E7192C28-0AD4-4E41-8C3B-130B9EAEC2CE}" dt="2025-05-01T12:31:41.116" v="75" actId="478"/>
          <ac:graphicFrameMkLst>
            <pc:docMk/>
            <pc:sldMk cId="0" sldId="259"/>
            <ac:graphicFrameMk id="5" creationId="{69041F1B-6181-CB2F-CCB1-2B9E2227154E}"/>
          </ac:graphicFrameMkLst>
        </pc:graphicFrame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sv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svg"/><Relationship Id="rId4" Type="http://schemas.openxmlformats.org/officeDocument/2006/relationships/image" Target="../media/image5.svg"/><Relationship Id="rId9" Type="http://schemas.openxmlformats.org/officeDocument/2006/relationships/image" Target="../media/image10.png"/><Relationship Id="rId14" Type="http://schemas.openxmlformats.org/officeDocument/2006/relationships/image" Target="../media/image15.svg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svg"/><Relationship Id="rId1" Type="http://schemas.openxmlformats.org/officeDocument/2006/relationships/image" Target="../media/image16.png"/><Relationship Id="rId6" Type="http://schemas.openxmlformats.org/officeDocument/2006/relationships/image" Target="../media/image21.svg"/><Relationship Id="rId5" Type="http://schemas.openxmlformats.org/officeDocument/2006/relationships/image" Target="../media/image20.png"/><Relationship Id="rId4" Type="http://schemas.openxmlformats.org/officeDocument/2006/relationships/image" Target="../media/image19.svg"/></Relationships>
</file>

<file path=ppt/diagrams/_rels/data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sv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svg"/><Relationship Id="rId1" Type="http://schemas.openxmlformats.org/officeDocument/2006/relationships/image" Target="../media/image27.png"/><Relationship Id="rId6" Type="http://schemas.openxmlformats.org/officeDocument/2006/relationships/image" Target="../media/image32.svg"/><Relationship Id="rId5" Type="http://schemas.openxmlformats.org/officeDocument/2006/relationships/image" Target="../media/image31.png"/><Relationship Id="rId10" Type="http://schemas.openxmlformats.org/officeDocument/2006/relationships/image" Target="../media/image36.svg"/><Relationship Id="rId4" Type="http://schemas.openxmlformats.org/officeDocument/2006/relationships/image" Target="../media/image30.svg"/><Relationship Id="rId9" Type="http://schemas.openxmlformats.org/officeDocument/2006/relationships/image" Target="../media/image35.png"/></Relationships>
</file>

<file path=ppt/diagrams/_rels/data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svg"/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image" Target="../media/image38.svg"/><Relationship Id="rId1" Type="http://schemas.openxmlformats.org/officeDocument/2006/relationships/image" Target="../media/image37.png"/><Relationship Id="rId6" Type="http://schemas.openxmlformats.org/officeDocument/2006/relationships/image" Target="../media/image42.svg"/><Relationship Id="rId5" Type="http://schemas.openxmlformats.org/officeDocument/2006/relationships/image" Target="../media/image41.png"/><Relationship Id="rId10" Type="http://schemas.openxmlformats.org/officeDocument/2006/relationships/image" Target="../media/image46.svg"/><Relationship Id="rId4" Type="http://schemas.openxmlformats.org/officeDocument/2006/relationships/image" Target="../media/image40.svg"/><Relationship Id="rId9" Type="http://schemas.openxmlformats.org/officeDocument/2006/relationships/image" Target="../media/image45.pn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sv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svg"/><Relationship Id="rId4" Type="http://schemas.openxmlformats.org/officeDocument/2006/relationships/image" Target="../media/image5.svg"/><Relationship Id="rId9" Type="http://schemas.openxmlformats.org/officeDocument/2006/relationships/image" Target="../media/image10.png"/><Relationship Id="rId14" Type="http://schemas.openxmlformats.org/officeDocument/2006/relationships/image" Target="../media/image15.sv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svg"/><Relationship Id="rId1" Type="http://schemas.openxmlformats.org/officeDocument/2006/relationships/image" Target="../media/image16.png"/><Relationship Id="rId6" Type="http://schemas.openxmlformats.org/officeDocument/2006/relationships/image" Target="../media/image21.svg"/><Relationship Id="rId5" Type="http://schemas.openxmlformats.org/officeDocument/2006/relationships/image" Target="../media/image20.png"/><Relationship Id="rId4" Type="http://schemas.openxmlformats.org/officeDocument/2006/relationships/image" Target="../media/image19.svg"/></Relationships>
</file>

<file path=ppt/diagrams/_rels/drawing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sv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svg"/><Relationship Id="rId1" Type="http://schemas.openxmlformats.org/officeDocument/2006/relationships/image" Target="../media/image27.png"/><Relationship Id="rId6" Type="http://schemas.openxmlformats.org/officeDocument/2006/relationships/image" Target="../media/image32.svg"/><Relationship Id="rId5" Type="http://schemas.openxmlformats.org/officeDocument/2006/relationships/image" Target="../media/image31.png"/><Relationship Id="rId10" Type="http://schemas.openxmlformats.org/officeDocument/2006/relationships/image" Target="../media/image36.svg"/><Relationship Id="rId4" Type="http://schemas.openxmlformats.org/officeDocument/2006/relationships/image" Target="../media/image30.svg"/><Relationship Id="rId9" Type="http://schemas.openxmlformats.org/officeDocument/2006/relationships/image" Target="../media/image35.png"/></Relationships>
</file>

<file path=ppt/diagrams/_rels/drawing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svg"/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image" Target="../media/image38.svg"/><Relationship Id="rId1" Type="http://schemas.openxmlformats.org/officeDocument/2006/relationships/image" Target="../media/image37.png"/><Relationship Id="rId6" Type="http://schemas.openxmlformats.org/officeDocument/2006/relationships/image" Target="../media/image42.svg"/><Relationship Id="rId5" Type="http://schemas.openxmlformats.org/officeDocument/2006/relationships/image" Target="../media/image41.png"/><Relationship Id="rId10" Type="http://schemas.openxmlformats.org/officeDocument/2006/relationships/image" Target="../media/image46.svg"/><Relationship Id="rId4" Type="http://schemas.openxmlformats.org/officeDocument/2006/relationships/image" Target="../media/image40.svg"/><Relationship Id="rId9" Type="http://schemas.openxmlformats.org/officeDocument/2006/relationships/image" Target="../media/image4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18/5/colors/Iconchunking_colored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accent2">
        <a:alpha val="0"/>
      </a:schemeClr>
    </dgm:fillClrLst>
    <dgm:linClrLst meth="repeat">
      <a:schemeClr val="accent2">
        <a:alpha val="0"/>
      </a:schemeClr>
    </dgm:linClrLst>
    <dgm:effectClrLst/>
    <dgm:txLinClrLst/>
    <dgm:txFillClrLst meth="repeat">
      <a:schemeClr val="accent2"/>
      <a:schemeClr val="accent3"/>
      <a:schemeClr val="accent4"/>
      <a:schemeClr val="accent5"/>
      <a:schemeClr val="accent6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940EB2A-35EF-442D-913C-CDB6EB138500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5FE70BB-3B89-48E0-915A-F2DF4C504257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- Discrete-Time Signals and Systems</a:t>
          </a:r>
        </a:p>
      </dgm:t>
    </dgm:pt>
    <dgm:pt modelId="{A1ABA6F6-648A-467A-B4AC-9BE9FDBD4A97}" type="parTrans" cxnId="{67FE1A0D-D589-452C-BD90-DF9F69E8D3A9}">
      <dgm:prSet/>
      <dgm:spPr/>
      <dgm:t>
        <a:bodyPr/>
        <a:lstStyle/>
        <a:p>
          <a:endParaRPr lang="en-US"/>
        </a:p>
      </dgm:t>
    </dgm:pt>
    <dgm:pt modelId="{15B4A282-690E-4BF4-8780-86093BCB92E9}" type="sibTrans" cxnId="{67FE1A0D-D589-452C-BD90-DF9F69E8D3A9}">
      <dgm:prSet/>
      <dgm:spPr/>
      <dgm:t>
        <a:bodyPr/>
        <a:lstStyle/>
        <a:p>
          <a:endParaRPr lang="en-US"/>
        </a:p>
      </dgm:t>
    </dgm:pt>
    <dgm:pt modelId="{5EBD0124-179A-4B24-8250-1CCFD173722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- Fourier Transform and DFT</a:t>
          </a:r>
        </a:p>
      </dgm:t>
    </dgm:pt>
    <dgm:pt modelId="{474DDDFB-4C6D-4E0C-9AB0-C8613AAE3CA9}" type="parTrans" cxnId="{4BA436B2-7B03-4386-BD73-687BE5023D08}">
      <dgm:prSet/>
      <dgm:spPr/>
      <dgm:t>
        <a:bodyPr/>
        <a:lstStyle/>
        <a:p>
          <a:endParaRPr lang="en-US"/>
        </a:p>
      </dgm:t>
    </dgm:pt>
    <dgm:pt modelId="{F53C228F-72FC-4FC0-8970-EE3B364CEB2A}" type="sibTrans" cxnId="{4BA436B2-7B03-4386-BD73-687BE5023D08}">
      <dgm:prSet/>
      <dgm:spPr/>
      <dgm:t>
        <a:bodyPr/>
        <a:lstStyle/>
        <a:p>
          <a:endParaRPr lang="en-US"/>
        </a:p>
      </dgm:t>
    </dgm:pt>
    <dgm:pt modelId="{EDFCFDF2-1713-413C-AAC1-BF9156716542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- Fast Fourier Transform (FFT)</a:t>
          </a:r>
        </a:p>
      </dgm:t>
    </dgm:pt>
    <dgm:pt modelId="{5E5FD943-AA82-427D-B1C6-589340D4DCB9}" type="parTrans" cxnId="{30EAC2E4-59C5-45A5-8E5F-EF8FCB9ADB8B}">
      <dgm:prSet/>
      <dgm:spPr/>
      <dgm:t>
        <a:bodyPr/>
        <a:lstStyle/>
        <a:p>
          <a:endParaRPr lang="en-US"/>
        </a:p>
      </dgm:t>
    </dgm:pt>
    <dgm:pt modelId="{EB07B77C-998E-4DD3-A2D0-F343E64DA4C2}" type="sibTrans" cxnId="{30EAC2E4-59C5-45A5-8E5F-EF8FCB9ADB8B}">
      <dgm:prSet/>
      <dgm:spPr/>
      <dgm:t>
        <a:bodyPr/>
        <a:lstStyle/>
        <a:p>
          <a:endParaRPr lang="en-US"/>
        </a:p>
      </dgm:t>
    </dgm:pt>
    <dgm:pt modelId="{F474AC50-AFEB-4D11-9670-DA6AEFB1CE4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- IIR and FIR Filter Design</a:t>
          </a:r>
        </a:p>
      </dgm:t>
    </dgm:pt>
    <dgm:pt modelId="{3058943E-0C2A-4B65-A62A-02E01E775D6F}" type="parTrans" cxnId="{1E3C0467-5F96-4B8A-97A8-158544BE23B6}">
      <dgm:prSet/>
      <dgm:spPr/>
      <dgm:t>
        <a:bodyPr/>
        <a:lstStyle/>
        <a:p>
          <a:endParaRPr lang="en-US"/>
        </a:p>
      </dgm:t>
    </dgm:pt>
    <dgm:pt modelId="{68C4FC24-CF6D-49F0-92F3-B9D23D094789}" type="sibTrans" cxnId="{1E3C0467-5F96-4B8A-97A8-158544BE23B6}">
      <dgm:prSet/>
      <dgm:spPr/>
      <dgm:t>
        <a:bodyPr/>
        <a:lstStyle/>
        <a:p>
          <a:endParaRPr lang="en-US"/>
        </a:p>
      </dgm:t>
    </dgm:pt>
    <dgm:pt modelId="{FC898F2C-5CA2-4A32-A7D4-E1FF66E70C10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- Filter Realization Techniques</a:t>
          </a:r>
        </a:p>
      </dgm:t>
    </dgm:pt>
    <dgm:pt modelId="{1964BA6E-A768-46FC-AA66-80694A68ED4B}" type="parTrans" cxnId="{AAB6631A-C9D3-418A-866F-2218EBE2B091}">
      <dgm:prSet/>
      <dgm:spPr/>
      <dgm:t>
        <a:bodyPr/>
        <a:lstStyle/>
        <a:p>
          <a:endParaRPr lang="en-US"/>
        </a:p>
      </dgm:t>
    </dgm:pt>
    <dgm:pt modelId="{EF5ED59C-6943-4EE1-90CA-2088A4E2F975}" type="sibTrans" cxnId="{AAB6631A-C9D3-418A-866F-2218EBE2B091}">
      <dgm:prSet/>
      <dgm:spPr/>
      <dgm:t>
        <a:bodyPr/>
        <a:lstStyle/>
        <a:p>
          <a:endParaRPr lang="en-US"/>
        </a:p>
      </dgm:t>
    </dgm:pt>
    <dgm:pt modelId="{884CDFEB-A572-4C3D-BCCF-5B2119991D80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- Multirate Signal Processing</a:t>
          </a:r>
        </a:p>
      </dgm:t>
    </dgm:pt>
    <dgm:pt modelId="{78A2448F-D282-43C2-BCD0-FDAAE285BD25}" type="parTrans" cxnId="{4525C5C1-5169-4F66-B8BE-BDEDF05C14F2}">
      <dgm:prSet/>
      <dgm:spPr/>
      <dgm:t>
        <a:bodyPr/>
        <a:lstStyle/>
        <a:p>
          <a:endParaRPr lang="en-US"/>
        </a:p>
      </dgm:t>
    </dgm:pt>
    <dgm:pt modelId="{4D341E84-D781-491A-B37C-6BF77769422A}" type="sibTrans" cxnId="{4525C5C1-5169-4F66-B8BE-BDEDF05C14F2}">
      <dgm:prSet/>
      <dgm:spPr/>
      <dgm:t>
        <a:bodyPr/>
        <a:lstStyle/>
        <a:p>
          <a:endParaRPr lang="en-US"/>
        </a:p>
      </dgm:t>
    </dgm:pt>
    <dgm:pt modelId="{72E576CF-33B4-4440-82A6-BD3F58C34AD5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- MATLAB-based hands-on projects</a:t>
          </a:r>
        </a:p>
      </dgm:t>
    </dgm:pt>
    <dgm:pt modelId="{688314C6-4FCC-4CEB-B90E-D897893CEFF4}" type="parTrans" cxnId="{76784ED4-EBF6-49C5-9B5C-6983C2B17195}">
      <dgm:prSet/>
      <dgm:spPr/>
      <dgm:t>
        <a:bodyPr/>
        <a:lstStyle/>
        <a:p>
          <a:endParaRPr lang="en-US"/>
        </a:p>
      </dgm:t>
    </dgm:pt>
    <dgm:pt modelId="{D4814797-D3CB-4FF5-BAA1-045109D28519}" type="sibTrans" cxnId="{76784ED4-EBF6-49C5-9B5C-6983C2B17195}">
      <dgm:prSet/>
      <dgm:spPr/>
      <dgm:t>
        <a:bodyPr/>
        <a:lstStyle/>
        <a:p>
          <a:endParaRPr lang="en-US"/>
        </a:p>
      </dgm:t>
    </dgm:pt>
    <dgm:pt modelId="{F4F6F09B-3673-4504-815C-9786B74078F5}" type="pres">
      <dgm:prSet presAssocID="{F940EB2A-35EF-442D-913C-CDB6EB138500}" presName="root" presStyleCnt="0">
        <dgm:presLayoutVars>
          <dgm:dir/>
          <dgm:resizeHandles val="exact"/>
        </dgm:presLayoutVars>
      </dgm:prSet>
      <dgm:spPr/>
    </dgm:pt>
    <dgm:pt modelId="{27B83A96-F205-47DC-996B-8D455E6F177E}" type="pres">
      <dgm:prSet presAssocID="{85FE70BB-3B89-48E0-915A-F2DF4C504257}" presName="compNode" presStyleCnt="0"/>
      <dgm:spPr/>
    </dgm:pt>
    <dgm:pt modelId="{10C20B73-6FB0-41A4-AB6D-E565F25F7E51}" type="pres">
      <dgm:prSet presAssocID="{85FE70BB-3B89-48E0-915A-F2DF4C504257}" presName="bgRect" presStyleLbl="bgShp" presStyleIdx="0" presStyleCnt="7"/>
      <dgm:spPr/>
    </dgm:pt>
    <dgm:pt modelId="{A6A71C4D-F799-4E33-93BA-FB80F8B9CC54}" type="pres">
      <dgm:prSet presAssocID="{85FE70BB-3B89-48E0-915A-F2DF4C504257}" presName="iconRect" presStyleLbl="node1" presStyleIdx="0" presStyleCnt="7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Wireless router"/>
        </a:ext>
      </dgm:extLst>
    </dgm:pt>
    <dgm:pt modelId="{794E2B5B-CDAC-49B8-83BE-2A3255B012A2}" type="pres">
      <dgm:prSet presAssocID="{85FE70BB-3B89-48E0-915A-F2DF4C504257}" presName="spaceRect" presStyleCnt="0"/>
      <dgm:spPr/>
    </dgm:pt>
    <dgm:pt modelId="{D76E65C3-21A7-48C6-A9C0-7968811D2CC2}" type="pres">
      <dgm:prSet presAssocID="{85FE70BB-3B89-48E0-915A-F2DF4C504257}" presName="parTx" presStyleLbl="revTx" presStyleIdx="0" presStyleCnt="7">
        <dgm:presLayoutVars>
          <dgm:chMax val="0"/>
          <dgm:chPref val="0"/>
        </dgm:presLayoutVars>
      </dgm:prSet>
      <dgm:spPr/>
    </dgm:pt>
    <dgm:pt modelId="{FE6AB3E1-D150-45F4-BD70-526F76A60499}" type="pres">
      <dgm:prSet presAssocID="{15B4A282-690E-4BF4-8780-86093BCB92E9}" presName="sibTrans" presStyleCnt="0"/>
      <dgm:spPr/>
    </dgm:pt>
    <dgm:pt modelId="{F0182CD7-5E1C-4D40-B86C-5B66822EF234}" type="pres">
      <dgm:prSet presAssocID="{5EBD0124-179A-4B24-8250-1CCFD173722D}" presName="compNode" presStyleCnt="0"/>
      <dgm:spPr/>
    </dgm:pt>
    <dgm:pt modelId="{12E6BD92-DE7F-405F-90A3-E56C1E80F3AE}" type="pres">
      <dgm:prSet presAssocID="{5EBD0124-179A-4B24-8250-1CCFD173722D}" presName="bgRect" presStyleLbl="bgShp" presStyleIdx="1" presStyleCnt="7"/>
      <dgm:spPr/>
    </dgm:pt>
    <dgm:pt modelId="{235BD011-3553-4855-AAED-456D3FB2CB87}" type="pres">
      <dgm:prSet presAssocID="{5EBD0124-179A-4B24-8250-1CCFD173722D}" presName="iconRect" presStyleLbl="node1" presStyleIdx="1" presStyleCnt="7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Database"/>
        </a:ext>
      </dgm:extLst>
    </dgm:pt>
    <dgm:pt modelId="{6106FAF2-9806-4300-8C16-995497823735}" type="pres">
      <dgm:prSet presAssocID="{5EBD0124-179A-4B24-8250-1CCFD173722D}" presName="spaceRect" presStyleCnt="0"/>
      <dgm:spPr/>
    </dgm:pt>
    <dgm:pt modelId="{9952C0D3-16BF-4DC1-ACBA-F55F96F6315A}" type="pres">
      <dgm:prSet presAssocID="{5EBD0124-179A-4B24-8250-1CCFD173722D}" presName="parTx" presStyleLbl="revTx" presStyleIdx="1" presStyleCnt="7">
        <dgm:presLayoutVars>
          <dgm:chMax val="0"/>
          <dgm:chPref val="0"/>
        </dgm:presLayoutVars>
      </dgm:prSet>
      <dgm:spPr/>
    </dgm:pt>
    <dgm:pt modelId="{7E676D86-BC18-4A4E-901F-3C6B94EB4523}" type="pres">
      <dgm:prSet presAssocID="{F53C228F-72FC-4FC0-8970-EE3B364CEB2A}" presName="sibTrans" presStyleCnt="0"/>
      <dgm:spPr/>
    </dgm:pt>
    <dgm:pt modelId="{6B6FF9C0-B8AB-4F0A-83D0-E79304D2700A}" type="pres">
      <dgm:prSet presAssocID="{EDFCFDF2-1713-413C-AAC1-BF9156716542}" presName="compNode" presStyleCnt="0"/>
      <dgm:spPr/>
    </dgm:pt>
    <dgm:pt modelId="{ECD6E34B-C8B3-48A6-975E-653FF379D214}" type="pres">
      <dgm:prSet presAssocID="{EDFCFDF2-1713-413C-AAC1-BF9156716542}" presName="bgRect" presStyleLbl="bgShp" presStyleIdx="2" presStyleCnt="7"/>
      <dgm:spPr/>
    </dgm:pt>
    <dgm:pt modelId="{FD0F1FF1-5F93-429D-A8F6-C74FA68BC0F5}" type="pres">
      <dgm:prSet presAssocID="{EDFCFDF2-1713-413C-AAC1-BF9156716542}" presName="iconRect" presStyleLbl="node1" presStyleIdx="2" presStyleCnt="7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Disconnected"/>
        </a:ext>
      </dgm:extLst>
    </dgm:pt>
    <dgm:pt modelId="{C0388182-E6B5-4C1B-9972-7B12B7B1B674}" type="pres">
      <dgm:prSet presAssocID="{EDFCFDF2-1713-413C-AAC1-BF9156716542}" presName="spaceRect" presStyleCnt="0"/>
      <dgm:spPr/>
    </dgm:pt>
    <dgm:pt modelId="{56B3CA7A-FD4F-4CDD-A26D-6E746186AA3B}" type="pres">
      <dgm:prSet presAssocID="{EDFCFDF2-1713-413C-AAC1-BF9156716542}" presName="parTx" presStyleLbl="revTx" presStyleIdx="2" presStyleCnt="7">
        <dgm:presLayoutVars>
          <dgm:chMax val="0"/>
          <dgm:chPref val="0"/>
        </dgm:presLayoutVars>
      </dgm:prSet>
      <dgm:spPr/>
    </dgm:pt>
    <dgm:pt modelId="{2BA2E243-507C-4337-B701-575C8E27BCC0}" type="pres">
      <dgm:prSet presAssocID="{EB07B77C-998E-4DD3-A2D0-F343E64DA4C2}" presName="sibTrans" presStyleCnt="0"/>
      <dgm:spPr/>
    </dgm:pt>
    <dgm:pt modelId="{33E1338C-F1E0-45C7-9C93-D12C4324719C}" type="pres">
      <dgm:prSet presAssocID="{F474AC50-AFEB-4D11-9670-DA6AEFB1CE4D}" presName="compNode" presStyleCnt="0"/>
      <dgm:spPr/>
    </dgm:pt>
    <dgm:pt modelId="{F40956CD-9EF6-4C91-9844-F9516D2555F3}" type="pres">
      <dgm:prSet presAssocID="{F474AC50-AFEB-4D11-9670-DA6AEFB1CE4D}" presName="bgRect" presStyleLbl="bgShp" presStyleIdx="3" presStyleCnt="7"/>
      <dgm:spPr/>
    </dgm:pt>
    <dgm:pt modelId="{E20B3351-57AF-4E4B-BE9F-07981FAB6336}" type="pres">
      <dgm:prSet presAssocID="{F474AC50-AFEB-4D11-9670-DA6AEFB1CE4D}" presName="iconRect" presStyleLbl="node1" presStyleIdx="3" presStyleCnt="7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Fir tree"/>
        </a:ext>
      </dgm:extLst>
    </dgm:pt>
    <dgm:pt modelId="{741572E3-B9F1-4464-BC01-A4313D1BC2EE}" type="pres">
      <dgm:prSet presAssocID="{F474AC50-AFEB-4D11-9670-DA6AEFB1CE4D}" presName="spaceRect" presStyleCnt="0"/>
      <dgm:spPr/>
    </dgm:pt>
    <dgm:pt modelId="{DE273AF9-F13B-4814-A549-8475948E8278}" type="pres">
      <dgm:prSet presAssocID="{F474AC50-AFEB-4D11-9670-DA6AEFB1CE4D}" presName="parTx" presStyleLbl="revTx" presStyleIdx="3" presStyleCnt="7">
        <dgm:presLayoutVars>
          <dgm:chMax val="0"/>
          <dgm:chPref val="0"/>
        </dgm:presLayoutVars>
      </dgm:prSet>
      <dgm:spPr/>
    </dgm:pt>
    <dgm:pt modelId="{AA61FC4E-7437-4EF1-B93E-528EF3073ACD}" type="pres">
      <dgm:prSet presAssocID="{68C4FC24-CF6D-49F0-92F3-B9D23D094789}" presName="sibTrans" presStyleCnt="0"/>
      <dgm:spPr/>
    </dgm:pt>
    <dgm:pt modelId="{02B6F701-47AE-494D-B4D9-D138FABA57B9}" type="pres">
      <dgm:prSet presAssocID="{FC898F2C-5CA2-4A32-A7D4-E1FF66E70C10}" presName="compNode" presStyleCnt="0"/>
      <dgm:spPr/>
    </dgm:pt>
    <dgm:pt modelId="{803249B2-9DE1-4C00-B15D-96F3E0ECA604}" type="pres">
      <dgm:prSet presAssocID="{FC898F2C-5CA2-4A32-A7D4-E1FF66E70C10}" presName="bgRect" presStyleLbl="bgShp" presStyleIdx="4" presStyleCnt="7"/>
      <dgm:spPr/>
    </dgm:pt>
    <dgm:pt modelId="{82DF587F-9A9A-4E96-85C7-DAC7658D0926}" type="pres">
      <dgm:prSet presAssocID="{FC898F2C-5CA2-4A32-A7D4-E1FF66E70C10}" presName="iconRect" presStyleLbl="node1" presStyleIdx="4" presStyleCnt="7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Filter"/>
        </a:ext>
      </dgm:extLst>
    </dgm:pt>
    <dgm:pt modelId="{72865B67-D235-44BA-9BFC-581C8FC81CB7}" type="pres">
      <dgm:prSet presAssocID="{FC898F2C-5CA2-4A32-A7D4-E1FF66E70C10}" presName="spaceRect" presStyleCnt="0"/>
      <dgm:spPr/>
    </dgm:pt>
    <dgm:pt modelId="{2BDA4786-7370-4351-B0EC-E7B10DFD6106}" type="pres">
      <dgm:prSet presAssocID="{FC898F2C-5CA2-4A32-A7D4-E1FF66E70C10}" presName="parTx" presStyleLbl="revTx" presStyleIdx="4" presStyleCnt="7">
        <dgm:presLayoutVars>
          <dgm:chMax val="0"/>
          <dgm:chPref val="0"/>
        </dgm:presLayoutVars>
      </dgm:prSet>
      <dgm:spPr/>
    </dgm:pt>
    <dgm:pt modelId="{460B2AD1-0097-485A-9B03-432B2AD87234}" type="pres">
      <dgm:prSet presAssocID="{EF5ED59C-6943-4EE1-90CA-2088A4E2F975}" presName="sibTrans" presStyleCnt="0"/>
      <dgm:spPr/>
    </dgm:pt>
    <dgm:pt modelId="{DCF79ED3-77F7-4A2B-97EB-D4E9CCDB2D69}" type="pres">
      <dgm:prSet presAssocID="{884CDFEB-A572-4C3D-BCCF-5B2119991D80}" presName="compNode" presStyleCnt="0"/>
      <dgm:spPr/>
    </dgm:pt>
    <dgm:pt modelId="{F2C67C5B-1E96-4820-8106-D4FE5E92287A}" type="pres">
      <dgm:prSet presAssocID="{884CDFEB-A572-4C3D-BCCF-5B2119991D80}" presName="bgRect" presStyleLbl="bgShp" presStyleIdx="5" presStyleCnt="7"/>
      <dgm:spPr/>
    </dgm:pt>
    <dgm:pt modelId="{885BB827-E76B-4D8B-8E9F-A2E6A81092FB}" type="pres">
      <dgm:prSet presAssocID="{884CDFEB-A572-4C3D-BCCF-5B2119991D80}" presName="iconRect" presStyleLbl="node1" presStyleIdx="5" presStyleCnt="7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Satellite dish"/>
        </a:ext>
      </dgm:extLst>
    </dgm:pt>
    <dgm:pt modelId="{A45D2A50-74EA-4AE9-A6E9-B85592FD5C7D}" type="pres">
      <dgm:prSet presAssocID="{884CDFEB-A572-4C3D-BCCF-5B2119991D80}" presName="spaceRect" presStyleCnt="0"/>
      <dgm:spPr/>
    </dgm:pt>
    <dgm:pt modelId="{CAEC902E-65F9-4A52-9BE1-515EF0B5BD4E}" type="pres">
      <dgm:prSet presAssocID="{884CDFEB-A572-4C3D-BCCF-5B2119991D80}" presName="parTx" presStyleLbl="revTx" presStyleIdx="5" presStyleCnt="7">
        <dgm:presLayoutVars>
          <dgm:chMax val="0"/>
          <dgm:chPref val="0"/>
        </dgm:presLayoutVars>
      </dgm:prSet>
      <dgm:spPr/>
    </dgm:pt>
    <dgm:pt modelId="{7B659CBA-B754-4F01-A0CE-5B65B7AB4B86}" type="pres">
      <dgm:prSet presAssocID="{4D341E84-D781-491A-B37C-6BF77769422A}" presName="sibTrans" presStyleCnt="0"/>
      <dgm:spPr/>
    </dgm:pt>
    <dgm:pt modelId="{6A3D4859-458F-4BB2-A1A6-6003755BE94E}" type="pres">
      <dgm:prSet presAssocID="{72E576CF-33B4-4440-82A6-BD3F58C34AD5}" presName="compNode" presStyleCnt="0"/>
      <dgm:spPr/>
    </dgm:pt>
    <dgm:pt modelId="{A54341EF-E7BB-44CA-8152-71329A25241E}" type="pres">
      <dgm:prSet presAssocID="{72E576CF-33B4-4440-82A6-BD3F58C34AD5}" presName="bgRect" presStyleLbl="bgShp" presStyleIdx="6" presStyleCnt="7"/>
      <dgm:spPr/>
    </dgm:pt>
    <dgm:pt modelId="{07ABCDA4-CD54-4A01-9203-588E9CE1A83B}" type="pres">
      <dgm:prSet presAssocID="{72E576CF-33B4-4440-82A6-BD3F58C34AD5}" presName="iconRect" presStyleLbl="node1" presStyleIdx="6" presStyleCnt="7"/>
      <dgm:spPr>
        <a:blipFill>
          <a:blip xmlns:r="http://schemas.openxmlformats.org/officeDocument/2006/relationships"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rogrammer"/>
        </a:ext>
      </dgm:extLst>
    </dgm:pt>
    <dgm:pt modelId="{79BACF5B-4673-4442-A96E-7F750D04C5B1}" type="pres">
      <dgm:prSet presAssocID="{72E576CF-33B4-4440-82A6-BD3F58C34AD5}" presName="spaceRect" presStyleCnt="0"/>
      <dgm:spPr/>
    </dgm:pt>
    <dgm:pt modelId="{0BF40837-3BA6-4DF3-BF3F-070C03EE7653}" type="pres">
      <dgm:prSet presAssocID="{72E576CF-33B4-4440-82A6-BD3F58C34AD5}" presName="parTx" presStyleLbl="revTx" presStyleIdx="6" presStyleCnt="7">
        <dgm:presLayoutVars>
          <dgm:chMax val="0"/>
          <dgm:chPref val="0"/>
        </dgm:presLayoutVars>
      </dgm:prSet>
      <dgm:spPr/>
    </dgm:pt>
  </dgm:ptLst>
  <dgm:cxnLst>
    <dgm:cxn modelId="{67FE1A0D-D589-452C-BD90-DF9F69E8D3A9}" srcId="{F940EB2A-35EF-442D-913C-CDB6EB138500}" destId="{85FE70BB-3B89-48E0-915A-F2DF4C504257}" srcOrd="0" destOrd="0" parTransId="{A1ABA6F6-648A-467A-B4AC-9BE9FDBD4A97}" sibTransId="{15B4A282-690E-4BF4-8780-86093BCB92E9}"/>
    <dgm:cxn modelId="{7FB21A0E-6D1B-4104-A348-5D73BE3FBCE6}" type="presOf" srcId="{FC898F2C-5CA2-4A32-A7D4-E1FF66E70C10}" destId="{2BDA4786-7370-4351-B0EC-E7B10DFD6106}" srcOrd="0" destOrd="0" presId="urn:microsoft.com/office/officeart/2018/2/layout/IconVerticalSolidList"/>
    <dgm:cxn modelId="{D4805E0F-1480-4F95-B4A5-E860B2A6D498}" type="presOf" srcId="{F940EB2A-35EF-442D-913C-CDB6EB138500}" destId="{F4F6F09B-3673-4504-815C-9786B74078F5}" srcOrd="0" destOrd="0" presId="urn:microsoft.com/office/officeart/2018/2/layout/IconVerticalSolidList"/>
    <dgm:cxn modelId="{AAB6631A-C9D3-418A-866F-2218EBE2B091}" srcId="{F940EB2A-35EF-442D-913C-CDB6EB138500}" destId="{FC898F2C-5CA2-4A32-A7D4-E1FF66E70C10}" srcOrd="4" destOrd="0" parTransId="{1964BA6E-A768-46FC-AA66-80694A68ED4B}" sibTransId="{EF5ED59C-6943-4EE1-90CA-2088A4E2F975}"/>
    <dgm:cxn modelId="{A7E25D34-8B6F-4579-8773-5AD063F6A855}" type="presOf" srcId="{72E576CF-33B4-4440-82A6-BD3F58C34AD5}" destId="{0BF40837-3BA6-4DF3-BF3F-070C03EE7653}" srcOrd="0" destOrd="0" presId="urn:microsoft.com/office/officeart/2018/2/layout/IconVerticalSolidList"/>
    <dgm:cxn modelId="{1E3C0467-5F96-4B8A-97A8-158544BE23B6}" srcId="{F940EB2A-35EF-442D-913C-CDB6EB138500}" destId="{F474AC50-AFEB-4D11-9670-DA6AEFB1CE4D}" srcOrd="3" destOrd="0" parTransId="{3058943E-0C2A-4B65-A62A-02E01E775D6F}" sibTransId="{68C4FC24-CF6D-49F0-92F3-B9D23D094789}"/>
    <dgm:cxn modelId="{A4D9AB4A-2188-421F-9CAE-82DA20A9BA30}" type="presOf" srcId="{884CDFEB-A572-4C3D-BCCF-5B2119991D80}" destId="{CAEC902E-65F9-4A52-9BE1-515EF0B5BD4E}" srcOrd="0" destOrd="0" presId="urn:microsoft.com/office/officeart/2018/2/layout/IconVerticalSolidList"/>
    <dgm:cxn modelId="{17B61C97-C1AD-4C3B-B237-CBFAE8283D6E}" type="presOf" srcId="{85FE70BB-3B89-48E0-915A-F2DF4C504257}" destId="{D76E65C3-21A7-48C6-A9C0-7968811D2CC2}" srcOrd="0" destOrd="0" presId="urn:microsoft.com/office/officeart/2018/2/layout/IconVerticalSolidList"/>
    <dgm:cxn modelId="{4BA436B2-7B03-4386-BD73-687BE5023D08}" srcId="{F940EB2A-35EF-442D-913C-CDB6EB138500}" destId="{5EBD0124-179A-4B24-8250-1CCFD173722D}" srcOrd="1" destOrd="0" parTransId="{474DDDFB-4C6D-4E0C-9AB0-C8613AAE3CA9}" sibTransId="{F53C228F-72FC-4FC0-8970-EE3B364CEB2A}"/>
    <dgm:cxn modelId="{E7E6C9BE-198B-471C-AFD1-46AFD90DDF01}" type="presOf" srcId="{EDFCFDF2-1713-413C-AAC1-BF9156716542}" destId="{56B3CA7A-FD4F-4CDD-A26D-6E746186AA3B}" srcOrd="0" destOrd="0" presId="urn:microsoft.com/office/officeart/2018/2/layout/IconVerticalSolidList"/>
    <dgm:cxn modelId="{4525C5C1-5169-4F66-B8BE-BDEDF05C14F2}" srcId="{F940EB2A-35EF-442D-913C-CDB6EB138500}" destId="{884CDFEB-A572-4C3D-BCCF-5B2119991D80}" srcOrd="5" destOrd="0" parTransId="{78A2448F-D282-43C2-BCD0-FDAAE285BD25}" sibTransId="{4D341E84-D781-491A-B37C-6BF77769422A}"/>
    <dgm:cxn modelId="{76784ED4-EBF6-49C5-9B5C-6983C2B17195}" srcId="{F940EB2A-35EF-442D-913C-CDB6EB138500}" destId="{72E576CF-33B4-4440-82A6-BD3F58C34AD5}" srcOrd="6" destOrd="0" parTransId="{688314C6-4FCC-4CEB-B90E-D897893CEFF4}" sibTransId="{D4814797-D3CB-4FF5-BAA1-045109D28519}"/>
    <dgm:cxn modelId="{E0A15DDF-9234-4C04-9950-4605655E9FB3}" type="presOf" srcId="{5EBD0124-179A-4B24-8250-1CCFD173722D}" destId="{9952C0D3-16BF-4DC1-ACBA-F55F96F6315A}" srcOrd="0" destOrd="0" presId="urn:microsoft.com/office/officeart/2018/2/layout/IconVerticalSolidList"/>
    <dgm:cxn modelId="{445AC2E4-C4CF-4D07-AFE2-B792AFAD7C20}" type="presOf" srcId="{F474AC50-AFEB-4D11-9670-DA6AEFB1CE4D}" destId="{DE273AF9-F13B-4814-A549-8475948E8278}" srcOrd="0" destOrd="0" presId="urn:microsoft.com/office/officeart/2018/2/layout/IconVerticalSolidList"/>
    <dgm:cxn modelId="{30EAC2E4-59C5-45A5-8E5F-EF8FCB9ADB8B}" srcId="{F940EB2A-35EF-442D-913C-CDB6EB138500}" destId="{EDFCFDF2-1713-413C-AAC1-BF9156716542}" srcOrd="2" destOrd="0" parTransId="{5E5FD943-AA82-427D-B1C6-589340D4DCB9}" sibTransId="{EB07B77C-998E-4DD3-A2D0-F343E64DA4C2}"/>
    <dgm:cxn modelId="{2F5D706E-EFCB-4B7D-A04B-B83B2036E2D2}" type="presParOf" srcId="{F4F6F09B-3673-4504-815C-9786B74078F5}" destId="{27B83A96-F205-47DC-996B-8D455E6F177E}" srcOrd="0" destOrd="0" presId="urn:microsoft.com/office/officeart/2018/2/layout/IconVerticalSolidList"/>
    <dgm:cxn modelId="{AD2027DE-0E24-4F11-965C-782BC7ED58C2}" type="presParOf" srcId="{27B83A96-F205-47DC-996B-8D455E6F177E}" destId="{10C20B73-6FB0-41A4-AB6D-E565F25F7E51}" srcOrd="0" destOrd="0" presId="urn:microsoft.com/office/officeart/2018/2/layout/IconVerticalSolidList"/>
    <dgm:cxn modelId="{6E87AF1C-F411-419B-B4C4-FE200D2F50D1}" type="presParOf" srcId="{27B83A96-F205-47DC-996B-8D455E6F177E}" destId="{A6A71C4D-F799-4E33-93BA-FB80F8B9CC54}" srcOrd="1" destOrd="0" presId="urn:microsoft.com/office/officeart/2018/2/layout/IconVerticalSolidList"/>
    <dgm:cxn modelId="{83AAA1EB-1E70-427A-8318-782134A36F26}" type="presParOf" srcId="{27B83A96-F205-47DC-996B-8D455E6F177E}" destId="{794E2B5B-CDAC-49B8-83BE-2A3255B012A2}" srcOrd="2" destOrd="0" presId="urn:microsoft.com/office/officeart/2018/2/layout/IconVerticalSolidList"/>
    <dgm:cxn modelId="{B43C13D0-2CD4-4BA2-87C6-45FC86102855}" type="presParOf" srcId="{27B83A96-F205-47DC-996B-8D455E6F177E}" destId="{D76E65C3-21A7-48C6-A9C0-7968811D2CC2}" srcOrd="3" destOrd="0" presId="urn:microsoft.com/office/officeart/2018/2/layout/IconVerticalSolidList"/>
    <dgm:cxn modelId="{6AC6BB85-633E-48DF-AA1B-C82B5F79AED3}" type="presParOf" srcId="{F4F6F09B-3673-4504-815C-9786B74078F5}" destId="{FE6AB3E1-D150-45F4-BD70-526F76A60499}" srcOrd="1" destOrd="0" presId="urn:microsoft.com/office/officeart/2018/2/layout/IconVerticalSolidList"/>
    <dgm:cxn modelId="{D2118EBA-3607-4C1F-9CF8-E215B288CB9C}" type="presParOf" srcId="{F4F6F09B-3673-4504-815C-9786B74078F5}" destId="{F0182CD7-5E1C-4D40-B86C-5B66822EF234}" srcOrd="2" destOrd="0" presId="urn:microsoft.com/office/officeart/2018/2/layout/IconVerticalSolidList"/>
    <dgm:cxn modelId="{D1317714-6273-493D-A790-CD8F20100B5D}" type="presParOf" srcId="{F0182CD7-5E1C-4D40-B86C-5B66822EF234}" destId="{12E6BD92-DE7F-405F-90A3-E56C1E80F3AE}" srcOrd="0" destOrd="0" presId="urn:microsoft.com/office/officeart/2018/2/layout/IconVerticalSolidList"/>
    <dgm:cxn modelId="{338D670E-7BAC-4219-B84A-B5F0E54102F9}" type="presParOf" srcId="{F0182CD7-5E1C-4D40-B86C-5B66822EF234}" destId="{235BD011-3553-4855-AAED-456D3FB2CB87}" srcOrd="1" destOrd="0" presId="urn:microsoft.com/office/officeart/2018/2/layout/IconVerticalSolidList"/>
    <dgm:cxn modelId="{495F04E5-FD2A-4AC1-B341-170307831473}" type="presParOf" srcId="{F0182CD7-5E1C-4D40-B86C-5B66822EF234}" destId="{6106FAF2-9806-4300-8C16-995497823735}" srcOrd="2" destOrd="0" presId="urn:microsoft.com/office/officeart/2018/2/layout/IconVerticalSolidList"/>
    <dgm:cxn modelId="{01FB7B1E-3A71-4ABE-AB38-9F787CFEC04A}" type="presParOf" srcId="{F0182CD7-5E1C-4D40-B86C-5B66822EF234}" destId="{9952C0D3-16BF-4DC1-ACBA-F55F96F6315A}" srcOrd="3" destOrd="0" presId="urn:microsoft.com/office/officeart/2018/2/layout/IconVerticalSolidList"/>
    <dgm:cxn modelId="{851A0751-4683-4B1E-89B3-63CB58428855}" type="presParOf" srcId="{F4F6F09B-3673-4504-815C-9786B74078F5}" destId="{7E676D86-BC18-4A4E-901F-3C6B94EB4523}" srcOrd="3" destOrd="0" presId="urn:microsoft.com/office/officeart/2018/2/layout/IconVerticalSolidList"/>
    <dgm:cxn modelId="{E251312C-5CF1-4C16-BF50-594BFCA90896}" type="presParOf" srcId="{F4F6F09B-3673-4504-815C-9786B74078F5}" destId="{6B6FF9C0-B8AB-4F0A-83D0-E79304D2700A}" srcOrd="4" destOrd="0" presId="urn:microsoft.com/office/officeart/2018/2/layout/IconVerticalSolidList"/>
    <dgm:cxn modelId="{4CA8BDE1-D179-4D23-8C7C-BEA810409F9F}" type="presParOf" srcId="{6B6FF9C0-B8AB-4F0A-83D0-E79304D2700A}" destId="{ECD6E34B-C8B3-48A6-975E-653FF379D214}" srcOrd="0" destOrd="0" presId="urn:microsoft.com/office/officeart/2018/2/layout/IconVerticalSolidList"/>
    <dgm:cxn modelId="{9128FC30-06D9-4DEE-92FA-69650D1E6E61}" type="presParOf" srcId="{6B6FF9C0-B8AB-4F0A-83D0-E79304D2700A}" destId="{FD0F1FF1-5F93-429D-A8F6-C74FA68BC0F5}" srcOrd="1" destOrd="0" presId="urn:microsoft.com/office/officeart/2018/2/layout/IconVerticalSolidList"/>
    <dgm:cxn modelId="{BFBF2551-A35C-40D6-A072-663A6B23A098}" type="presParOf" srcId="{6B6FF9C0-B8AB-4F0A-83D0-E79304D2700A}" destId="{C0388182-E6B5-4C1B-9972-7B12B7B1B674}" srcOrd="2" destOrd="0" presId="urn:microsoft.com/office/officeart/2018/2/layout/IconVerticalSolidList"/>
    <dgm:cxn modelId="{D8AFCCA2-1B51-4330-9345-13F87238F02D}" type="presParOf" srcId="{6B6FF9C0-B8AB-4F0A-83D0-E79304D2700A}" destId="{56B3CA7A-FD4F-4CDD-A26D-6E746186AA3B}" srcOrd="3" destOrd="0" presId="urn:microsoft.com/office/officeart/2018/2/layout/IconVerticalSolidList"/>
    <dgm:cxn modelId="{DE19EE98-D848-4807-B8E9-B842B855588A}" type="presParOf" srcId="{F4F6F09B-3673-4504-815C-9786B74078F5}" destId="{2BA2E243-507C-4337-B701-575C8E27BCC0}" srcOrd="5" destOrd="0" presId="urn:microsoft.com/office/officeart/2018/2/layout/IconVerticalSolidList"/>
    <dgm:cxn modelId="{28391049-FCFB-46D5-BDAD-8C9D3B64A280}" type="presParOf" srcId="{F4F6F09B-3673-4504-815C-9786B74078F5}" destId="{33E1338C-F1E0-45C7-9C93-D12C4324719C}" srcOrd="6" destOrd="0" presId="urn:microsoft.com/office/officeart/2018/2/layout/IconVerticalSolidList"/>
    <dgm:cxn modelId="{6790E665-ED00-484E-B2A2-9BED472CBEFE}" type="presParOf" srcId="{33E1338C-F1E0-45C7-9C93-D12C4324719C}" destId="{F40956CD-9EF6-4C91-9844-F9516D2555F3}" srcOrd="0" destOrd="0" presId="urn:microsoft.com/office/officeart/2018/2/layout/IconVerticalSolidList"/>
    <dgm:cxn modelId="{7292CD45-E3EF-445D-99A8-0A653B652321}" type="presParOf" srcId="{33E1338C-F1E0-45C7-9C93-D12C4324719C}" destId="{E20B3351-57AF-4E4B-BE9F-07981FAB6336}" srcOrd="1" destOrd="0" presId="urn:microsoft.com/office/officeart/2018/2/layout/IconVerticalSolidList"/>
    <dgm:cxn modelId="{90BCC7CC-AB7F-4D0E-9A5E-EAFF40A958ED}" type="presParOf" srcId="{33E1338C-F1E0-45C7-9C93-D12C4324719C}" destId="{741572E3-B9F1-4464-BC01-A4313D1BC2EE}" srcOrd="2" destOrd="0" presId="urn:microsoft.com/office/officeart/2018/2/layout/IconVerticalSolidList"/>
    <dgm:cxn modelId="{6EE90CFD-C3F4-4438-B129-DF57A924E6E8}" type="presParOf" srcId="{33E1338C-F1E0-45C7-9C93-D12C4324719C}" destId="{DE273AF9-F13B-4814-A549-8475948E8278}" srcOrd="3" destOrd="0" presId="urn:microsoft.com/office/officeart/2018/2/layout/IconVerticalSolidList"/>
    <dgm:cxn modelId="{CEE7C10B-37B2-45C6-AED9-B9A3670AD1EF}" type="presParOf" srcId="{F4F6F09B-3673-4504-815C-9786B74078F5}" destId="{AA61FC4E-7437-4EF1-B93E-528EF3073ACD}" srcOrd="7" destOrd="0" presId="urn:microsoft.com/office/officeart/2018/2/layout/IconVerticalSolidList"/>
    <dgm:cxn modelId="{15A999EF-1992-4370-96DD-3A9F4DD0B4C5}" type="presParOf" srcId="{F4F6F09B-3673-4504-815C-9786B74078F5}" destId="{02B6F701-47AE-494D-B4D9-D138FABA57B9}" srcOrd="8" destOrd="0" presId="urn:microsoft.com/office/officeart/2018/2/layout/IconVerticalSolidList"/>
    <dgm:cxn modelId="{5312001A-E95E-4378-9E58-ED715718BADD}" type="presParOf" srcId="{02B6F701-47AE-494D-B4D9-D138FABA57B9}" destId="{803249B2-9DE1-4C00-B15D-96F3E0ECA604}" srcOrd="0" destOrd="0" presId="urn:microsoft.com/office/officeart/2018/2/layout/IconVerticalSolidList"/>
    <dgm:cxn modelId="{E9F902F8-C463-445C-B317-B85A50FA2FE3}" type="presParOf" srcId="{02B6F701-47AE-494D-B4D9-D138FABA57B9}" destId="{82DF587F-9A9A-4E96-85C7-DAC7658D0926}" srcOrd="1" destOrd="0" presId="urn:microsoft.com/office/officeart/2018/2/layout/IconVerticalSolidList"/>
    <dgm:cxn modelId="{FBD6BF3C-C850-4A1F-B40B-24100A49BB01}" type="presParOf" srcId="{02B6F701-47AE-494D-B4D9-D138FABA57B9}" destId="{72865B67-D235-44BA-9BFC-581C8FC81CB7}" srcOrd="2" destOrd="0" presId="urn:microsoft.com/office/officeart/2018/2/layout/IconVerticalSolidList"/>
    <dgm:cxn modelId="{F31330DB-75D0-4CF3-A7EA-A73B17BE7448}" type="presParOf" srcId="{02B6F701-47AE-494D-B4D9-D138FABA57B9}" destId="{2BDA4786-7370-4351-B0EC-E7B10DFD6106}" srcOrd="3" destOrd="0" presId="urn:microsoft.com/office/officeart/2018/2/layout/IconVerticalSolidList"/>
    <dgm:cxn modelId="{3965C060-7AF6-4460-82A5-005C793652FE}" type="presParOf" srcId="{F4F6F09B-3673-4504-815C-9786B74078F5}" destId="{460B2AD1-0097-485A-9B03-432B2AD87234}" srcOrd="9" destOrd="0" presId="urn:microsoft.com/office/officeart/2018/2/layout/IconVerticalSolidList"/>
    <dgm:cxn modelId="{18987E89-C1D6-45E8-94CA-82EE90C2D178}" type="presParOf" srcId="{F4F6F09B-3673-4504-815C-9786B74078F5}" destId="{DCF79ED3-77F7-4A2B-97EB-D4E9CCDB2D69}" srcOrd="10" destOrd="0" presId="urn:microsoft.com/office/officeart/2018/2/layout/IconVerticalSolidList"/>
    <dgm:cxn modelId="{E68B1021-34B4-4840-9601-59B8291BFEE0}" type="presParOf" srcId="{DCF79ED3-77F7-4A2B-97EB-D4E9CCDB2D69}" destId="{F2C67C5B-1E96-4820-8106-D4FE5E92287A}" srcOrd="0" destOrd="0" presId="urn:microsoft.com/office/officeart/2018/2/layout/IconVerticalSolidList"/>
    <dgm:cxn modelId="{1D346EF4-31B7-4EC1-B4AD-A83E02BAE995}" type="presParOf" srcId="{DCF79ED3-77F7-4A2B-97EB-D4E9CCDB2D69}" destId="{885BB827-E76B-4D8B-8E9F-A2E6A81092FB}" srcOrd="1" destOrd="0" presId="urn:microsoft.com/office/officeart/2018/2/layout/IconVerticalSolidList"/>
    <dgm:cxn modelId="{4DF63711-EB9C-4FFB-AA95-0E8C9FA4CB9F}" type="presParOf" srcId="{DCF79ED3-77F7-4A2B-97EB-D4E9CCDB2D69}" destId="{A45D2A50-74EA-4AE9-A6E9-B85592FD5C7D}" srcOrd="2" destOrd="0" presId="urn:microsoft.com/office/officeart/2018/2/layout/IconVerticalSolidList"/>
    <dgm:cxn modelId="{8C417B9F-40F7-4331-A4C6-C63CF5347ADA}" type="presParOf" srcId="{DCF79ED3-77F7-4A2B-97EB-D4E9CCDB2D69}" destId="{CAEC902E-65F9-4A52-9BE1-515EF0B5BD4E}" srcOrd="3" destOrd="0" presId="urn:microsoft.com/office/officeart/2018/2/layout/IconVerticalSolidList"/>
    <dgm:cxn modelId="{ABF24E0B-C5E5-44E1-B322-2C169CA87BE3}" type="presParOf" srcId="{F4F6F09B-3673-4504-815C-9786B74078F5}" destId="{7B659CBA-B754-4F01-A0CE-5B65B7AB4B86}" srcOrd="11" destOrd="0" presId="urn:microsoft.com/office/officeart/2018/2/layout/IconVerticalSolidList"/>
    <dgm:cxn modelId="{711BCC42-18AE-4E08-8F2A-A3632F46E7ED}" type="presParOf" srcId="{F4F6F09B-3673-4504-815C-9786B74078F5}" destId="{6A3D4859-458F-4BB2-A1A6-6003755BE94E}" srcOrd="12" destOrd="0" presId="urn:microsoft.com/office/officeart/2018/2/layout/IconVerticalSolidList"/>
    <dgm:cxn modelId="{72F27806-B9B8-4CE8-89E9-BF31F32B0A11}" type="presParOf" srcId="{6A3D4859-458F-4BB2-A1A6-6003755BE94E}" destId="{A54341EF-E7BB-44CA-8152-71329A25241E}" srcOrd="0" destOrd="0" presId="urn:microsoft.com/office/officeart/2018/2/layout/IconVerticalSolidList"/>
    <dgm:cxn modelId="{6C9FA36F-D38B-424B-9832-64CBB0C2389F}" type="presParOf" srcId="{6A3D4859-458F-4BB2-A1A6-6003755BE94E}" destId="{07ABCDA4-CD54-4A01-9203-588E9CE1A83B}" srcOrd="1" destOrd="0" presId="urn:microsoft.com/office/officeart/2018/2/layout/IconVerticalSolidList"/>
    <dgm:cxn modelId="{DE94A0D4-861D-4A85-8953-1326B1C8DCAA}" type="presParOf" srcId="{6A3D4859-458F-4BB2-A1A6-6003755BE94E}" destId="{79BACF5B-4673-4442-A96E-7F750D04C5B1}" srcOrd="2" destOrd="0" presId="urn:microsoft.com/office/officeart/2018/2/layout/IconVerticalSolidList"/>
    <dgm:cxn modelId="{F431A2E2-DA74-47CE-9C6B-17EB1333BE37}" type="presParOf" srcId="{6A3D4859-458F-4BB2-A1A6-6003755BE94E}" destId="{0BF40837-3BA6-4DF3-BF3F-070C03EE7653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C139045-F813-4445-BBAB-092C91C4E21B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3F629662-1936-415B-B36A-606E796A2CE1}">
      <dgm:prSet/>
      <dgm:spPr/>
      <dgm:t>
        <a:bodyPr/>
        <a:lstStyle/>
        <a:p>
          <a:r>
            <a:rPr lang="en-US"/>
            <a:t>- MATLAB (preferred) or GNU Octave</a:t>
          </a:r>
        </a:p>
      </dgm:t>
    </dgm:pt>
    <dgm:pt modelId="{14CD5BCB-F7D8-4520-99A1-77ACAC6D4C72}" type="parTrans" cxnId="{006723C0-30D6-4726-A94B-7DBF5AF9585F}">
      <dgm:prSet/>
      <dgm:spPr/>
      <dgm:t>
        <a:bodyPr/>
        <a:lstStyle/>
        <a:p>
          <a:endParaRPr lang="en-US"/>
        </a:p>
      </dgm:t>
    </dgm:pt>
    <dgm:pt modelId="{542B54AD-0CAC-4CC7-9963-54092C6AF78B}" type="sibTrans" cxnId="{006723C0-30D6-4726-A94B-7DBF5AF9585F}">
      <dgm:prSet/>
      <dgm:spPr/>
      <dgm:t>
        <a:bodyPr/>
        <a:lstStyle/>
        <a:p>
          <a:endParaRPr lang="en-US"/>
        </a:p>
      </dgm:t>
    </dgm:pt>
    <dgm:pt modelId="{991AAF71-BB35-4EF9-BBEA-1F2EA419DB37}">
      <dgm:prSet/>
      <dgm:spPr/>
      <dgm:t>
        <a:bodyPr/>
        <a:lstStyle/>
        <a:p>
          <a:r>
            <a:rPr lang="en-US"/>
            <a:t>- Basic knowledge of signals and systems</a:t>
          </a:r>
        </a:p>
      </dgm:t>
    </dgm:pt>
    <dgm:pt modelId="{BE64797E-BF56-4FB3-A6C8-1824E81B02EA}" type="parTrans" cxnId="{DB6572B9-3C8A-4C70-8078-EA7D9BF846FA}">
      <dgm:prSet/>
      <dgm:spPr/>
      <dgm:t>
        <a:bodyPr/>
        <a:lstStyle/>
        <a:p>
          <a:endParaRPr lang="en-US"/>
        </a:p>
      </dgm:t>
    </dgm:pt>
    <dgm:pt modelId="{CA222B9F-21B6-44DA-8B4E-5055D30F8F0A}" type="sibTrans" cxnId="{DB6572B9-3C8A-4C70-8078-EA7D9BF846FA}">
      <dgm:prSet/>
      <dgm:spPr/>
      <dgm:t>
        <a:bodyPr/>
        <a:lstStyle/>
        <a:p>
          <a:endParaRPr lang="en-US"/>
        </a:p>
      </dgm:t>
    </dgm:pt>
    <dgm:pt modelId="{BFD9948F-52B5-4BEC-B563-A92EE28A2B2C}">
      <dgm:prSet/>
      <dgm:spPr/>
      <dgm:t>
        <a:bodyPr/>
        <a:lstStyle/>
        <a:p>
          <a:r>
            <a:rPr lang="en-US"/>
            <a:t>- Enthusiasm to learn DSP with code examples</a:t>
          </a:r>
        </a:p>
      </dgm:t>
    </dgm:pt>
    <dgm:pt modelId="{8750EDCC-B86C-4223-97D1-C7EA6AEA60B9}" type="parTrans" cxnId="{409C3A9C-554C-49C3-9712-3F17CB3A126F}">
      <dgm:prSet/>
      <dgm:spPr/>
      <dgm:t>
        <a:bodyPr/>
        <a:lstStyle/>
        <a:p>
          <a:endParaRPr lang="en-US"/>
        </a:p>
      </dgm:t>
    </dgm:pt>
    <dgm:pt modelId="{AC4CD9E7-4253-4981-8EAF-B9DBEA1BF319}" type="sibTrans" cxnId="{409C3A9C-554C-49C3-9712-3F17CB3A126F}">
      <dgm:prSet/>
      <dgm:spPr/>
      <dgm:t>
        <a:bodyPr/>
        <a:lstStyle/>
        <a:p>
          <a:endParaRPr lang="en-US"/>
        </a:p>
      </dgm:t>
    </dgm:pt>
    <dgm:pt modelId="{D12F4C46-BC82-44D1-BA73-BFFFA9ECCAB3}">
      <dgm:prSet/>
      <dgm:spPr/>
      <dgm:t>
        <a:bodyPr/>
        <a:lstStyle/>
        <a:p>
          <a:r>
            <a:rPr lang="en-US"/>
            <a:t>- Code templates and datasets provided</a:t>
          </a:r>
        </a:p>
      </dgm:t>
    </dgm:pt>
    <dgm:pt modelId="{E0CA64A0-48C0-4590-A313-385836BC95E7}" type="parTrans" cxnId="{5BCD2C0B-EDA5-4F69-B415-1490A0E5F2F4}">
      <dgm:prSet/>
      <dgm:spPr/>
      <dgm:t>
        <a:bodyPr/>
        <a:lstStyle/>
        <a:p>
          <a:endParaRPr lang="en-US"/>
        </a:p>
      </dgm:t>
    </dgm:pt>
    <dgm:pt modelId="{97A18531-D28E-4401-8F22-A257CDECCE9A}" type="sibTrans" cxnId="{5BCD2C0B-EDA5-4F69-B415-1490A0E5F2F4}">
      <dgm:prSet/>
      <dgm:spPr/>
      <dgm:t>
        <a:bodyPr/>
        <a:lstStyle/>
        <a:p>
          <a:endParaRPr lang="en-US"/>
        </a:p>
      </dgm:t>
    </dgm:pt>
    <dgm:pt modelId="{39B2C628-6EF7-41D2-B0ED-A23D32AD3D73}" type="pres">
      <dgm:prSet presAssocID="{EC139045-F813-4445-BBAB-092C91C4E21B}" presName="root" presStyleCnt="0">
        <dgm:presLayoutVars>
          <dgm:dir/>
          <dgm:resizeHandles val="exact"/>
        </dgm:presLayoutVars>
      </dgm:prSet>
      <dgm:spPr/>
    </dgm:pt>
    <dgm:pt modelId="{DC04ED95-A942-49A9-8E27-1721A8DC9D7B}" type="pres">
      <dgm:prSet presAssocID="{3F629662-1936-415B-B36A-606E796A2CE1}" presName="compNode" presStyleCnt="0"/>
      <dgm:spPr/>
    </dgm:pt>
    <dgm:pt modelId="{3E825182-614C-42A8-B53B-59F434F5A1E9}" type="pres">
      <dgm:prSet presAssocID="{3F629662-1936-415B-B36A-606E796A2CE1}" presName="bgRect" presStyleLbl="bgShp" presStyleIdx="0" presStyleCnt="4"/>
      <dgm:spPr/>
    </dgm:pt>
    <dgm:pt modelId="{CD673E32-5DE9-4860-B1A0-7EA48E66A84F}" type="pres">
      <dgm:prSet presAssocID="{3F629662-1936-415B-B36A-606E796A2CE1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ongue"/>
        </a:ext>
      </dgm:extLst>
    </dgm:pt>
    <dgm:pt modelId="{768C9149-ED3C-45E7-8722-84BEB98B8006}" type="pres">
      <dgm:prSet presAssocID="{3F629662-1936-415B-B36A-606E796A2CE1}" presName="spaceRect" presStyleCnt="0"/>
      <dgm:spPr/>
    </dgm:pt>
    <dgm:pt modelId="{4F16167F-8B0E-4C76-9A01-1F94398697BA}" type="pres">
      <dgm:prSet presAssocID="{3F629662-1936-415B-B36A-606E796A2CE1}" presName="parTx" presStyleLbl="revTx" presStyleIdx="0" presStyleCnt="4">
        <dgm:presLayoutVars>
          <dgm:chMax val="0"/>
          <dgm:chPref val="0"/>
        </dgm:presLayoutVars>
      </dgm:prSet>
      <dgm:spPr/>
    </dgm:pt>
    <dgm:pt modelId="{C88D4A7D-DEB5-4306-8611-41C65C0FABF4}" type="pres">
      <dgm:prSet presAssocID="{542B54AD-0CAC-4CC7-9963-54092C6AF78B}" presName="sibTrans" presStyleCnt="0"/>
      <dgm:spPr/>
    </dgm:pt>
    <dgm:pt modelId="{ED42081C-AE33-49EB-BFB5-7E37C35C0C69}" type="pres">
      <dgm:prSet presAssocID="{991AAF71-BB35-4EF9-BBEA-1F2EA419DB37}" presName="compNode" presStyleCnt="0"/>
      <dgm:spPr/>
    </dgm:pt>
    <dgm:pt modelId="{1AF8A381-A330-4E27-BB32-3398E9BB94FB}" type="pres">
      <dgm:prSet presAssocID="{991AAF71-BB35-4EF9-BBEA-1F2EA419DB37}" presName="bgRect" presStyleLbl="bgShp" presStyleIdx="1" presStyleCnt="4"/>
      <dgm:spPr/>
    </dgm:pt>
    <dgm:pt modelId="{EE8695E9-D01A-48CC-ADF2-48E6F4F9928B}" type="pres">
      <dgm:prSet presAssocID="{991AAF71-BB35-4EF9-BBEA-1F2EA419DB37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64AA83DC-2A0A-4AB3-8BCE-3578263D23B8}" type="pres">
      <dgm:prSet presAssocID="{991AAF71-BB35-4EF9-BBEA-1F2EA419DB37}" presName="spaceRect" presStyleCnt="0"/>
      <dgm:spPr/>
    </dgm:pt>
    <dgm:pt modelId="{AD4137FD-A2ED-450B-8687-194A3BB6823F}" type="pres">
      <dgm:prSet presAssocID="{991AAF71-BB35-4EF9-BBEA-1F2EA419DB37}" presName="parTx" presStyleLbl="revTx" presStyleIdx="1" presStyleCnt="4">
        <dgm:presLayoutVars>
          <dgm:chMax val="0"/>
          <dgm:chPref val="0"/>
        </dgm:presLayoutVars>
      </dgm:prSet>
      <dgm:spPr/>
    </dgm:pt>
    <dgm:pt modelId="{A8AB7731-3725-452A-87D4-F7BC696D543A}" type="pres">
      <dgm:prSet presAssocID="{CA222B9F-21B6-44DA-8B4E-5055D30F8F0A}" presName="sibTrans" presStyleCnt="0"/>
      <dgm:spPr/>
    </dgm:pt>
    <dgm:pt modelId="{40504F86-EBBE-43A2-AD08-297DA536409A}" type="pres">
      <dgm:prSet presAssocID="{BFD9948F-52B5-4BEC-B563-A92EE28A2B2C}" presName="compNode" presStyleCnt="0"/>
      <dgm:spPr/>
    </dgm:pt>
    <dgm:pt modelId="{22B05AA2-F159-4200-941E-5FFEC4273DD2}" type="pres">
      <dgm:prSet presAssocID="{BFD9948F-52B5-4BEC-B563-A92EE28A2B2C}" presName="bgRect" presStyleLbl="bgShp" presStyleIdx="2" presStyleCnt="4"/>
      <dgm:spPr/>
    </dgm:pt>
    <dgm:pt modelId="{902481E0-8F51-4A41-8F4F-B110E2B13946}" type="pres">
      <dgm:prSet presAssocID="{BFD9948F-52B5-4BEC-B563-A92EE28A2B2C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un"/>
        </a:ext>
      </dgm:extLst>
    </dgm:pt>
    <dgm:pt modelId="{F67E211C-1D71-4748-9CC3-7992A4A88DA0}" type="pres">
      <dgm:prSet presAssocID="{BFD9948F-52B5-4BEC-B563-A92EE28A2B2C}" presName="spaceRect" presStyleCnt="0"/>
      <dgm:spPr/>
    </dgm:pt>
    <dgm:pt modelId="{56774CBE-6A5D-4B63-8F84-E082BB63CEA2}" type="pres">
      <dgm:prSet presAssocID="{BFD9948F-52B5-4BEC-B563-A92EE28A2B2C}" presName="parTx" presStyleLbl="revTx" presStyleIdx="2" presStyleCnt="4">
        <dgm:presLayoutVars>
          <dgm:chMax val="0"/>
          <dgm:chPref val="0"/>
        </dgm:presLayoutVars>
      </dgm:prSet>
      <dgm:spPr/>
    </dgm:pt>
    <dgm:pt modelId="{6D75BFE2-C7AA-4ADD-B627-BC5CCE7E54B9}" type="pres">
      <dgm:prSet presAssocID="{AC4CD9E7-4253-4981-8EAF-B9DBEA1BF319}" presName="sibTrans" presStyleCnt="0"/>
      <dgm:spPr/>
    </dgm:pt>
    <dgm:pt modelId="{5376E380-C51F-4494-921B-C8CD00A40B64}" type="pres">
      <dgm:prSet presAssocID="{D12F4C46-BC82-44D1-BA73-BFFFA9ECCAB3}" presName="compNode" presStyleCnt="0"/>
      <dgm:spPr/>
    </dgm:pt>
    <dgm:pt modelId="{92652C81-0388-422F-BE7F-3890CA54E38E}" type="pres">
      <dgm:prSet presAssocID="{D12F4C46-BC82-44D1-BA73-BFFFA9ECCAB3}" presName="bgRect" presStyleLbl="bgShp" presStyleIdx="3" presStyleCnt="4"/>
      <dgm:spPr/>
    </dgm:pt>
    <dgm:pt modelId="{DE6D3415-7D6E-45C7-9ADD-DE435DBCC3A7}" type="pres">
      <dgm:prSet presAssocID="{D12F4C46-BC82-44D1-BA73-BFFFA9ECCAB3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atabase"/>
        </a:ext>
      </dgm:extLst>
    </dgm:pt>
    <dgm:pt modelId="{1FC48D21-8432-432F-95C5-1AC54F62C06D}" type="pres">
      <dgm:prSet presAssocID="{D12F4C46-BC82-44D1-BA73-BFFFA9ECCAB3}" presName="spaceRect" presStyleCnt="0"/>
      <dgm:spPr/>
    </dgm:pt>
    <dgm:pt modelId="{3A6485DB-C87E-47AF-A9A7-C8A0EAF4AF53}" type="pres">
      <dgm:prSet presAssocID="{D12F4C46-BC82-44D1-BA73-BFFFA9ECCAB3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5BCD2C0B-EDA5-4F69-B415-1490A0E5F2F4}" srcId="{EC139045-F813-4445-BBAB-092C91C4E21B}" destId="{D12F4C46-BC82-44D1-BA73-BFFFA9ECCAB3}" srcOrd="3" destOrd="0" parTransId="{E0CA64A0-48C0-4590-A313-385836BC95E7}" sibTransId="{97A18531-D28E-4401-8F22-A257CDECCE9A}"/>
    <dgm:cxn modelId="{7F6F2A5C-00DF-4C86-AD42-1F9933027D18}" type="presOf" srcId="{EC139045-F813-4445-BBAB-092C91C4E21B}" destId="{39B2C628-6EF7-41D2-B0ED-A23D32AD3D73}" srcOrd="0" destOrd="0" presId="urn:microsoft.com/office/officeart/2018/2/layout/IconVerticalSolidList"/>
    <dgm:cxn modelId="{FE9FE663-7092-45B9-ABCF-41AEF50A7220}" type="presOf" srcId="{BFD9948F-52B5-4BEC-B563-A92EE28A2B2C}" destId="{56774CBE-6A5D-4B63-8F84-E082BB63CEA2}" srcOrd="0" destOrd="0" presId="urn:microsoft.com/office/officeart/2018/2/layout/IconVerticalSolidList"/>
    <dgm:cxn modelId="{056FD549-33B3-428F-9DFD-9701A1D52DCC}" type="presOf" srcId="{991AAF71-BB35-4EF9-BBEA-1F2EA419DB37}" destId="{AD4137FD-A2ED-450B-8687-194A3BB6823F}" srcOrd="0" destOrd="0" presId="urn:microsoft.com/office/officeart/2018/2/layout/IconVerticalSolidList"/>
    <dgm:cxn modelId="{409C3A9C-554C-49C3-9712-3F17CB3A126F}" srcId="{EC139045-F813-4445-BBAB-092C91C4E21B}" destId="{BFD9948F-52B5-4BEC-B563-A92EE28A2B2C}" srcOrd="2" destOrd="0" parTransId="{8750EDCC-B86C-4223-97D1-C7EA6AEA60B9}" sibTransId="{AC4CD9E7-4253-4981-8EAF-B9DBEA1BF319}"/>
    <dgm:cxn modelId="{49A071B3-A41A-4034-9C24-BC2706348EBA}" type="presOf" srcId="{3F629662-1936-415B-B36A-606E796A2CE1}" destId="{4F16167F-8B0E-4C76-9A01-1F94398697BA}" srcOrd="0" destOrd="0" presId="urn:microsoft.com/office/officeart/2018/2/layout/IconVerticalSolidList"/>
    <dgm:cxn modelId="{DB6572B9-3C8A-4C70-8078-EA7D9BF846FA}" srcId="{EC139045-F813-4445-BBAB-092C91C4E21B}" destId="{991AAF71-BB35-4EF9-BBEA-1F2EA419DB37}" srcOrd="1" destOrd="0" parTransId="{BE64797E-BF56-4FB3-A6C8-1824E81B02EA}" sibTransId="{CA222B9F-21B6-44DA-8B4E-5055D30F8F0A}"/>
    <dgm:cxn modelId="{006723C0-30D6-4726-A94B-7DBF5AF9585F}" srcId="{EC139045-F813-4445-BBAB-092C91C4E21B}" destId="{3F629662-1936-415B-B36A-606E796A2CE1}" srcOrd="0" destOrd="0" parTransId="{14CD5BCB-F7D8-4520-99A1-77ACAC6D4C72}" sibTransId="{542B54AD-0CAC-4CC7-9963-54092C6AF78B}"/>
    <dgm:cxn modelId="{F837DBDB-D289-4D10-8718-6B8D233019BD}" type="presOf" srcId="{D12F4C46-BC82-44D1-BA73-BFFFA9ECCAB3}" destId="{3A6485DB-C87E-47AF-A9A7-C8A0EAF4AF53}" srcOrd="0" destOrd="0" presId="urn:microsoft.com/office/officeart/2018/2/layout/IconVerticalSolidList"/>
    <dgm:cxn modelId="{F49199B9-4EA2-475A-92E9-E484D40CA54C}" type="presParOf" srcId="{39B2C628-6EF7-41D2-B0ED-A23D32AD3D73}" destId="{DC04ED95-A942-49A9-8E27-1721A8DC9D7B}" srcOrd="0" destOrd="0" presId="urn:microsoft.com/office/officeart/2018/2/layout/IconVerticalSolidList"/>
    <dgm:cxn modelId="{D5E71CB5-A37B-46E8-9BCD-A41504B9DC9C}" type="presParOf" srcId="{DC04ED95-A942-49A9-8E27-1721A8DC9D7B}" destId="{3E825182-614C-42A8-B53B-59F434F5A1E9}" srcOrd="0" destOrd="0" presId="urn:microsoft.com/office/officeart/2018/2/layout/IconVerticalSolidList"/>
    <dgm:cxn modelId="{EB37331A-C2EB-49E8-9A89-50675FF8A57D}" type="presParOf" srcId="{DC04ED95-A942-49A9-8E27-1721A8DC9D7B}" destId="{CD673E32-5DE9-4860-B1A0-7EA48E66A84F}" srcOrd="1" destOrd="0" presId="urn:microsoft.com/office/officeart/2018/2/layout/IconVerticalSolidList"/>
    <dgm:cxn modelId="{7659FB0D-2851-43E0-AB86-D2F8B083A1A2}" type="presParOf" srcId="{DC04ED95-A942-49A9-8E27-1721A8DC9D7B}" destId="{768C9149-ED3C-45E7-8722-84BEB98B8006}" srcOrd="2" destOrd="0" presId="urn:microsoft.com/office/officeart/2018/2/layout/IconVerticalSolidList"/>
    <dgm:cxn modelId="{A79D91FD-0653-4AF0-AAEF-E43935AF14E5}" type="presParOf" srcId="{DC04ED95-A942-49A9-8E27-1721A8DC9D7B}" destId="{4F16167F-8B0E-4C76-9A01-1F94398697BA}" srcOrd="3" destOrd="0" presId="urn:microsoft.com/office/officeart/2018/2/layout/IconVerticalSolidList"/>
    <dgm:cxn modelId="{9E8B4BCB-97EE-4D6A-A2AA-65636E788F9A}" type="presParOf" srcId="{39B2C628-6EF7-41D2-B0ED-A23D32AD3D73}" destId="{C88D4A7D-DEB5-4306-8611-41C65C0FABF4}" srcOrd="1" destOrd="0" presId="urn:microsoft.com/office/officeart/2018/2/layout/IconVerticalSolidList"/>
    <dgm:cxn modelId="{E6370EBD-F778-4649-9F6C-85D0A1840341}" type="presParOf" srcId="{39B2C628-6EF7-41D2-B0ED-A23D32AD3D73}" destId="{ED42081C-AE33-49EB-BFB5-7E37C35C0C69}" srcOrd="2" destOrd="0" presId="urn:microsoft.com/office/officeart/2018/2/layout/IconVerticalSolidList"/>
    <dgm:cxn modelId="{7328E984-5791-4AA3-8DF2-E433FFB630DA}" type="presParOf" srcId="{ED42081C-AE33-49EB-BFB5-7E37C35C0C69}" destId="{1AF8A381-A330-4E27-BB32-3398E9BB94FB}" srcOrd="0" destOrd="0" presId="urn:microsoft.com/office/officeart/2018/2/layout/IconVerticalSolidList"/>
    <dgm:cxn modelId="{C9165F8B-2E67-408A-AEC5-6ED8DF62E60A}" type="presParOf" srcId="{ED42081C-AE33-49EB-BFB5-7E37C35C0C69}" destId="{EE8695E9-D01A-48CC-ADF2-48E6F4F9928B}" srcOrd="1" destOrd="0" presId="urn:microsoft.com/office/officeart/2018/2/layout/IconVerticalSolidList"/>
    <dgm:cxn modelId="{A09E833B-8B74-4D8D-B0DB-9443AC6A7DEB}" type="presParOf" srcId="{ED42081C-AE33-49EB-BFB5-7E37C35C0C69}" destId="{64AA83DC-2A0A-4AB3-8BCE-3578263D23B8}" srcOrd="2" destOrd="0" presId="urn:microsoft.com/office/officeart/2018/2/layout/IconVerticalSolidList"/>
    <dgm:cxn modelId="{21C12F7A-90F9-4192-8FE8-6B5E4D91B870}" type="presParOf" srcId="{ED42081C-AE33-49EB-BFB5-7E37C35C0C69}" destId="{AD4137FD-A2ED-450B-8687-194A3BB6823F}" srcOrd="3" destOrd="0" presId="urn:microsoft.com/office/officeart/2018/2/layout/IconVerticalSolidList"/>
    <dgm:cxn modelId="{1DCBD6F3-B22E-450B-BE6F-0C23330B4F08}" type="presParOf" srcId="{39B2C628-6EF7-41D2-B0ED-A23D32AD3D73}" destId="{A8AB7731-3725-452A-87D4-F7BC696D543A}" srcOrd="3" destOrd="0" presId="urn:microsoft.com/office/officeart/2018/2/layout/IconVerticalSolidList"/>
    <dgm:cxn modelId="{69A68321-4361-4EAE-994B-24BD8BA878D6}" type="presParOf" srcId="{39B2C628-6EF7-41D2-B0ED-A23D32AD3D73}" destId="{40504F86-EBBE-43A2-AD08-297DA536409A}" srcOrd="4" destOrd="0" presId="urn:microsoft.com/office/officeart/2018/2/layout/IconVerticalSolidList"/>
    <dgm:cxn modelId="{269335B3-A0A5-4D03-AC1E-8B9F5AA551DC}" type="presParOf" srcId="{40504F86-EBBE-43A2-AD08-297DA536409A}" destId="{22B05AA2-F159-4200-941E-5FFEC4273DD2}" srcOrd="0" destOrd="0" presId="urn:microsoft.com/office/officeart/2018/2/layout/IconVerticalSolidList"/>
    <dgm:cxn modelId="{255F172E-8859-40ED-9AAD-0B5EF71CB2F7}" type="presParOf" srcId="{40504F86-EBBE-43A2-AD08-297DA536409A}" destId="{902481E0-8F51-4A41-8F4F-B110E2B13946}" srcOrd="1" destOrd="0" presId="urn:microsoft.com/office/officeart/2018/2/layout/IconVerticalSolidList"/>
    <dgm:cxn modelId="{2CEAC9B8-0F23-4823-A763-81B6372BBC36}" type="presParOf" srcId="{40504F86-EBBE-43A2-AD08-297DA536409A}" destId="{F67E211C-1D71-4748-9CC3-7992A4A88DA0}" srcOrd="2" destOrd="0" presId="urn:microsoft.com/office/officeart/2018/2/layout/IconVerticalSolidList"/>
    <dgm:cxn modelId="{2FAC9A33-E410-41C3-A542-C44D48232791}" type="presParOf" srcId="{40504F86-EBBE-43A2-AD08-297DA536409A}" destId="{56774CBE-6A5D-4B63-8F84-E082BB63CEA2}" srcOrd="3" destOrd="0" presId="urn:microsoft.com/office/officeart/2018/2/layout/IconVerticalSolidList"/>
    <dgm:cxn modelId="{7FF84A76-E9BE-4365-952B-02192E956210}" type="presParOf" srcId="{39B2C628-6EF7-41D2-B0ED-A23D32AD3D73}" destId="{6D75BFE2-C7AA-4ADD-B627-BC5CCE7E54B9}" srcOrd="5" destOrd="0" presId="urn:microsoft.com/office/officeart/2018/2/layout/IconVerticalSolidList"/>
    <dgm:cxn modelId="{DAB02200-F808-4ED6-9DF6-5E3DF64EC915}" type="presParOf" srcId="{39B2C628-6EF7-41D2-B0ED-A23D32AD3D73}" destId="{5376E380-C51F-4494-921B-C8CD00A40B64}" srcOrd="6" destOrd="0" presId="urn:microsoft.com/office/officeart/2018/2/layout/IconVerticalSolidList"/>
    <dgm:cxn modelId="{249CD562-AD02-474D-96C3-60E32AE257FA}" type="presParOf" srcId="{5376E380-C51F-4494-921B-C8CD00A40B64}" destId="{92652C81-0388-422F-BE7F-3890CA54E38E}" srcOrd="0" destOrd="0" presId="urn:microsoft.com/office/officeart/2018/2/layout/IconVerticalSolidList"/>
    <dgm:cxn modelId="{66BF968F-552E-4C76-A338-B4379BA03511}" type="presParOf" srcId="{5376E380-C51F-4494-921B-C8CD00A40B64}" destId="{DE6D3415-7D6E-45C7-9ADD-DE435DBCC3A7}" srcOrd="1" destOrd="0" presId="urn:microsoft.com/office/officeart/2018/2/layout/IconVerticalSolidList"/>
    <dgm:cxn modelId="{F2E76C32-1C87-4251-9ED0-8D82B2BA35BA}" type="presParOf" srcId="{5376E380-C51F-4494-921B-C8CD00A40B64}" destId="{1FC48D21-8432-432F-95C5-1AC54F62C06D}" srcOrd="2" destOrd="0" presId="urn:microsoft.com/office/officeart/2018/2/layout/IconVerticalSolidList"/>
    <dgm:cxn modelId="{BFEA486E-8DAA-42BB-8E69-1074CBD96306}" type="presParOf" srcId="{5376E380-C51F-4494-921B-C8CD00A40B64}" destId="{3A6485DB-C87E-47AF-A9A7-C8A0EAF4AF53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05592DD-9722-44E3-B8A8-37928B034F79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CFDD9EBA-DA21-40E6-B941-B589CA65A08C}">
      <dgm:prSet/>
      <dgm:spPr/>
      <dgm:t>
        <a:bodyPr/>
        <a:lstStyle/>
        <a:p>
          <a:r>
            <a:rPr lang="en-US" dirty="0"/>
            <a:t>The course is structured into 7 modules:</a:t>
          </a:r>
        </a:p>
      </dgm:t>
    </dgm:pt>
    <dgm:pt modelId="{B7DE2B3F-47DF-454B-A669-1D31FD03A701}" type="parTrans" cxnId="{FEC391A2-53C1-411C-9DE7-4AAB820E9DBE}">
      <dgm:prSet/>
      <dgm:spPr/>
      <dgm:t>
        <a:bodyPr/>
        <a:lstStyle/>
        <a:p>
          <a:endParaRPr lang="en-US"/>
        </a:p>
      </dgm:t>
    </dgm:pt>
    <dgm:pt modelId="{A6737D91-F82B-4E07-A011-44F0426811BB}" type="sibTrans" cxnId="{FEC391A2-53C1-411C-9DE7-4AAB820E9DBE}">
      <dgm:prSet/>
      <dgm:spPr/>
      <dgm:t>
        <a:bodyPr/>
        <a:lstStyle/>
        <a:p>
          <a:endParaRPr lang="en-US"/>
        </a:p>
      </dgm:t>
    </dgm:pt>
    <dgm:pt modelId="{8E570728-0D94-439C-AE01-E0EB959A4E1D}">
      <dgm:prSet/>
      <dgm:spPr/>
      <dgm:t>
        <a:bodyPr/>
        <a:lstStyle/>
        <a:p>
          <a:r>
            <a:rPr lang="en-IN" b="1" dirty="0"/>
            <a:t>MODULE 2: Fast Fourier Transform (FFT)</a:t>
          </a:r>
          <a:endParaRPr lang="en-US" dirty="0"/>
        </a:p>
      </dgm:t>
    </dgm:pt>
    <dgm:pt modelId="{20289D20-752B-460B-9AA7-95B04B848E8B}" type="parTrans" cxnId="{BB79B6DA-2D3D-4E60-8BAB-8AD3DB7EA145}">
      <dgm:prSet/>
      <dgm:spPr/>
      <dgm:t>
        <a:bodyPr/>
        <a:lstStyle/>
        <a:p>
          <a:endParaRPr lang="en-US"/>
        </a:p>
      </dgm:t>
    </dgm:pt>
    <dgm:pt modelId="{51ABCA5D-DD53-4C1C-9AE4-6A26FEB85099}" type="sibTrans" cxnId="{BB79B6DA-2D3D-4E60-8BAB-8AD3DB7EA145}">
      <dgm:prSet/>
      <dgm:spPr/>
      <dgm:t>
        <a:bodyPr/>
        <a:lstStyle/>
        <a:p>
          <a:endParaRPr lang="en-US"/>
        </a:p>
      </dgm:t>
    </dgm:pt>
    <dgm:pt modelId="{A5182B30-B1F5-496C-89C2-AB8FCFB16AD4}">
      <dgm:prSet/>
      <dgm:spPr/>
      <dgm:t>
        <a:bodyPr/>
        <a:lstStyle/>
        <a:p>
          <a:r>
            <a:rPr lang="en-IN" b="1" dirty="0"/>
            <a:t>MODULE 3: IIR Digital Filter Design</a:t>
          </a:r>
          <a:endParaRPr lang="en-US" dirty="0"/>
        </a:p>
      </dgm:t>
    </dgm:pt>
    <dgm:pt modelId="{CCDCEFC6-10D0-43D5-BF44-BEE91EE20F80}" type="parTrans" cxnId="{1A023FCC-30E6-4BB4-929E-51F282092F51}">
      <dgm:prSet/>
      <dgm:spPr/>
      <dgm:t>
        <a:bodyPr/>
        <a:lstStyle/>
        <a:p>
          <a:endParaRPr lang="en-US"/>
        </a:p>
      </dgm:t>
    </dgm:pt>
    <dgm:pt modelId="{9881C08F-CC39-41CF-A9C0-1133FBE136F4}" type="sibTrans" cxnId="{1A023FCC-30E6-4BB4-929E-51F282092F51}">
      <dgm:prSet/>
      <dgm:spPr/>
      <dgm:t>
        <a:bodyPr/>
        <a:lstStyle/>
        <a:p>
          <a:endParaRPr lang="en-US"/>
        </a:p>
      </dgm:t>
    </dgm:pt>
    <dgm:pt modelId="{3F7FC9FA-017D-4E21-9ACF-66230A68B7BD}">
      <dgm:prSet/>
      <dgm:spPr/>
      <dgm:t>
        <a:bodyPr/>
        <a:lstStyle/>
        <a:p>
          <a:r>
            <a:rPr lang="en-IN" b="1" dirty="0"/>
            <a:t>MODULE 4: FIR Digital Filter Design</a:t>
          </a:r>
          <a:endParaRPr lang="en-US" dirty="0"/>
        </a:p>
      </dgm:t>
    </dgm:pt>
    <dgm:pt modelId="{EAF4B274-FEF5-4354-8907-03187B736CA9}" type="parTrans" cxnId="{4354A1DF-C2BB-447F-8DC3-9AE89925D23C}">
      <dgm:prSet/>
      <dgm:spPr/>
      <dgm:t>
        <a:bodyPr/>
        <a:lstStyle/>
        <a:p>
          <a:endParaRPr lang="en-US"/>
        </a:p>
      </dgm:t>
    </dgm:pt>
    <dgm:pt modelId="{DD5DA058-B2C2-4427-A1B5-6E5A1BD4FFDC}" type="sibTrans" cxnId="{4354A1DF-C2BB-447F-8DC3-9AE89925D23C}">
      <dgm:prSet/>
      <dgm:spPr/>
      <dgm:t>
        <a:bodyPr/>
        <a:lstStyle/>
        <a:p>
          <a:endParaRPr lang="en-US"/>
        </a:p>
      </dgm:t>
    </dgm:pt>
    <dgm:pt modelId="{E7730667-7352-46DD-9037-D0F140F22D7C}">
      <dgm:prSet/>
      <dgm:spPr/>
      <dgm:t>
        <a:bodyPr/>
        <a:lstStyle/>
        <a:p>
          <a:r>
            <a:rPr lang="en-IN" b="1" dirty="0"/>
            <a:t>MODULE 5: Realization Techniques</a:t>
          </a:r>
          <a:endParaRPr lang="en-US" dirty="0"/>
        </a:p>
      </dgm:t>
    </dgm:pt>
    <dgm:pt modelId="{32496246-112D-403C-B016-CD5B1790B8CA}" type="parTrans" cxnId="{F67BD437-A49B-4FF6-8DFB-2F2A8CB06304}">
      <dgm:prSet/>
      <dgm:spPr/>
      <dgm:t>
        <a:bodyPr/>
        <a:lstStyle/>
        <a:p>
          <a:endParaRPr lang="en-US"/>
        </a:p>
      </dgm:t>
    </dgm:pt>
    <dgm:pt modelId="{8FD57BEC-DA98-4BB8-90DA-913C8A842968}" type="sibTrans" cxnId="{F67BD437-A49B-4FF6-8DFB-2F2A8CB06304}">
      <dgm:prSet/>
      <dgm:spPr/>
      <dgm:t>
        <a:bodyPr/>
        <a:lstStyle/>
        <a:p>
          <a:endParaRPr lang="en-US"/>
        </a:p>
      </dgm:t>
    </dgm:pt>
    <dgm:pt modelId="{DC15AEB5-B19F-4F7F-B3BB-D402D755180C}">
      <dgm:prSet/>
      <dgm:spPr/>
      <dgm:t>
        <a:bodyPr/>
        <a:lstStyle/>
        <a:p>
          <a:r>
            <a:rPr lang="en-IN" b="1" dirty="0"/>
            <a:t>MODULE 6: </a:t>
          </a:r>
          <a:r>
            <a:rPr lang="en-IN" b="1" dirty="0" err="1"/>
            <a:t>Multirate</a:t>
          </a:r>
          <a:r>
            <a:rPr lang="en-IN" b="1" dirty="0"/>
            <a:t> Processing</a:t>
          </a:r>
          <a:endParaRPr lang="en-US" dirty="0"/>
        </a:p>
      </dgm:t>
    </dgm:pt>
    <dgm:pt modelId="{93E57C76-87EA-45C9-9361-8B329E85BCA2}" type="parTrans" cxnId="{9614CBC9-34C7-4EFC-B4A6-A39BAE2B7334}">
      <dgm:prSet/>
      <dgm:spPr/>
      <dgm:t>
        <a:bodyPr/>
        <a:lstStyle/>
        <a:p>
          <a:endParaRPr lang="en-US"/>
        </a:p>
      </dgm:t>
    </dgm:pt>
    <dgm:pt modelId="{340D91C3-7C59-4D55-8F7D-9C1C72E772B8}" type="sibTrans" cxnId="{9614CBC9-34C7-4EFC-B4A6-A39BAE2B7334}">
      <dgm:prSet/>
      <dgm:spPr/>
      <dgm:t>
        <a:bodyPr/>
        <a:lstStyle/>
        <a:p>
          <a:endParaRPr lang="en-US"/>
        </a:p>
      </dgm:t>
    </dgm:pt>
    <dgm:pt modelId="{AD6492DB-7A7C-467C-A0D7-8BC5365A54A1}">
      <dgm:prSet/>
      <dgm:spPr/>
      <dgm:t>
        <a:bodyPr/>
        <a:lstStyle/>
        <a:p>
          <a:r>
            <a:rPr lang="en-IN" dirty="0"/>
            <a:t>MODULE 7: DSP Lab Experiments &amp; </a:t>
          </a:r>
          <a:r>
            <a:rPr lang="en-IN"/>
            <a:t>capstone project </a:t>
          </a:r>
          <a:endParaRPr lang="en-US" dirty="0"/>
        </a:p>
      </dgm:t>
    </dgm:pt>
    <dgm:pt modelId="{0DD8D4A0-145D-4BEC-A106-BCC922B7B067}" type="parTrans" cxnId="{DBAC5745-F543-4D98-8E73-483DAED6DD31}">
      <dgm:prSet/>
      <dgm:spPr/>
      <dgm:t>
        <a:bodyPr/>
        <a:lstStyle/>
        <a:p>
          <a:endParaRPr lang="en-US"/>
        </a:p>
      </dgm:t>
    </dgm:pt>
    <dgm:pt modelId="{9F35938D-CCFE-4BE4-A49F-EF7F8EE31AB8}" type="sibTrans" cxnId="{DBAC5745-F543-4D98-8E73-483DAED6DD31}">
      <dgm:prSet/>
      <dgm:spPr/>
      <dgm:t>
        <a:bodyPr/>
        <a:lstStyle/>
        <a:p>
          <a:endParaRPr lang="en-US"/>
        </a:p>
      </dgm:t>
    </dgm:pt>
    <dgm:pt modelId="{964E8B41-AD03-4E75-BBB5-25591E4BC021}">
      <dgm:prSet/>
      <dgm:spPr/>
      <dgm:t>
        <a:bodyPr/>
        <a:lstStyle/>
        <a:p>
          <a:r>
            <a:rPr lang="en-IN" b="1" dirty="0"/>
            <a:t>MODULE 1:  DSP Fundamentals &amp; Discrete Fourier Transform (DFT)</a:t>
          </a:r>
          <a:endParaRPr lang="en-IN" dirty="0"/>
        </a:p>
      </dgm:t>
    </dgm:pt>
    <dgm:pt modelId="{97226B2D-FC9F-45F6-A8F9-3A603E237887}" type="parTrans" cxnId="{810AD99A-2627-4BCB-A006-C9623634D0CE}">
      <dgm:prSet/>
      <dgm:spPr/>
      <dgm:t>
        <a:bodyPr/>
        <a:lstStyle/>
        <a:p>
          <a:endParaRPr lang="en-IN"/>
        </a:p>
      </dgm:t>
    </dgm:pt>
    <dgm:pt modelId="{35D95190-8F91-4987-B17F-483D527B4C6F}" type="sibTrans" cxnId="{810AD99A-2627-4BCB-A006-C9623634D0CE}">
      <dgm:prSet/>
      <dgm:spPr/>
      <dgm:t>
        <a:bodyPr/>
        <a:lstStyle/>
        <a:p>
          <a:endParaRPr lang="en-IN"/>
        </a:p>
      </dgm:t>
    </dgm:pt>
    <dgm:pt modelId="{4AFB65DA-5918-4321-8738-749FC7015046}" type="pres">
      <dgm:prSet presAssocID="{805592DD-9722-44E3-B8A8-37928B034F79}" presName="linear" presStyleCnt="0">
        <dgm:presLayoutVars>
          <dgm:animLvl val="lvl"/>
          <dgm:resizeHandles val="exact"/>
        </dgm:presLayoutVars>
      </dgm:prSet>
      <dgm:spPr/>
    </dgm:pt>
    <dgm:pt modelId="{3BEECC05-8F84-432B-82EB-CF48DB090D4E}" type="pres">
      <dgm:prSet presAssocID="{CFDD9EBA-DA21-40E6-B941-B589CA65A08C}" presName="parentText" presStyleLbl="node1" presStyleIdx="0" presStyleCnt="8">
        <dgm:presLayoutVars>
          <dgm:chMax val="0"/>
          <dgm:bulletEnabled val="1"/>
        </dgm:presLayoutVars>
      </dgm:prSet>
      <dgm:spPr/>
    </dgm:pt>
    <dgm:pt modelId="{1322DD0C-84C8-4FF2-A54C-2F2ADCE7C8B0}" type="pres">
      <dgm:prSet presAssocID="{A6737D91-F82B-4E07-A011-44F0426811BB}" presName="spacer" presStyleCnt="0"/>
      <dgm:spPr/>
    </dgm:pt>
    <dgm:pt modelId="{4A92C749-0642-4C72-8690-D5252E33DBF3}" type="pres">
      <dgm:prSet presAssocID="{964E8B41-AD03-4E75-BBB5-25591E4BC021}" presName="parentText" presStyleLbl="node1" presStyleIdx="1" presStyleCnt="8">
        <dgm:presLayoutVars>
          <dgm:chMax val="0"/>
          <dgm:bulletEnabled val="1"/>
        </dgm:presLayoutVars>
      </dgm:prSet>
      <dgm:spPr/>
    </dgm:pt>
    <dgm:pt modelId="{291B5FB2-9168-4F63-9783-FF8D1423E909}" type="pres">
      <dgm:prSet presAssocID="{35D95190-8F91-4987-B17F-483D527B4C6F}" presName="spacer" presStyleCnt="0"/>
      <dgm:spPr/>
    </dgm:pt>
    <dgm:pt modelId="{C586DB4F-B9BE-40D5-956F-A3B36C6F6A38}" type="pres">
      <dgm:prSet presAssocID="{8E570728-0D94-439C-AE01-E0EB959A4E1D}" presName="parentText" presStyleLbl="node1" presStyleIdx="2" presStyleCnt="8">
        <dgm:presLayoutVars>
          <dgm:chMax val="0"/>
          <dgm:bulletEnabled val="1"/>
        </dgm:presLayoutVars>
      </dgm:prSet>
      <dgm:spPr/>
    </dgm:pt>
    <dgm:pt modelId="{53539224-8F6C-4DA3-BDAC-8A8EBF548323}" type="pres">
      <dgm:prSet presAssocID="{51ABCA5D-DD53-4C1C-9AE4-6A26FEB85099}" presName="spacer" presStyleCnt="0"/>
      <dgm:spPr/>
    </dgm:pt>
    <dgm:pt modelId="{3EF84596-FACB-428D-9644-E01AB41DC6A4}" type="pres">
      <dgm:prSet presAssocID="{A5182B30-B1F5-496C-89C2-AB8FCFB16AD4}" presName="parentText" presStyleLbl="node1" presStyleIdx="3" presStyleCnt="8">
        <dgm:presLayoutVars>
          <dgm:chMax val="0"/>
          <dgm:bulletEnabled val="1"/>
        </dgm:presLayoutVars>
      </dgm:prSet>
      <dgm:spPr/>
    </dgm:pt>
    <dgm:pt modelId="{39B4F6EB-89AE-4239-863D-5A0253A554B5}" type="pres">
      <dgm:prSet presAssocID="{9881C08F-CC39-41CF-A9C0-1133FBE136F4}" presName="spacer" presStyleCnt="0"/>
      <dgm:spPr/>
    </dgm:pt>
    <dgm:pt modelId="{5E55DCFB-452B-4E7B-9763-28514F3954E9}" type="pres">
      <dgm:prSet presAssocID="{3F7FC9FA-017D-4E21-9ACF-66230A68B7BD}" presName="parentText" presStyleLbl="node1" presStyleIdx="4" presStyleCnt="8">
        <dgm:presLayoutVars>
          <dgm:chMax val="0"/>
          <dgm:bulletEnabled val="1"/>
        </dgm:presLayoutVars>
      </dgm:prSet>
      <dgm:spPr/>
    </dgm:pt>
    <dgm:pt modelId="{75240276-3044-4622-BA5D-4118ED6A436D}" type="pres">
      <dgm:prSet presAssocID="{DD5DA058-B2C2-4427-A1B5-6E5A1BD4FFDC}" presName="spacer" presStyleCnt="0"/>
      <dgm:spPr/>
    </dgm:pt>
    <dgm:pt modelId="{22C81468-FE63-4ECB-9AFA-371A6770480D}" type="pres">
      <dgm:prSet presAssocID="{E7730667-7352-46DD-9037-D0F140F22D7C}" presName="parentText" presStyleLbl="node1" presStyleIdx="5" presStyleCnt="8">
        <dgm:presLayoutVars>
          <dgm:chMax val="0"/>
          <dgm:bulletEnabled val="1"/>
        </dgm:presLayoutVars>
      </dgm:prSet>
      <dgm:spPr/>
    </dgm:pt>
    <dgm:pt modelId="{FF5F64F8-6BA4-4C58-AE55-D92ABAD10FB2}" type="pres">
      <dgm:prSet presAssocID="{8FD57BEC-DA98-4BB8-90DA-913C8A842968}" presName="spacer" presStyleCnt="0"/>
      <dgm:spPr/>
    </dgm:pt>
    <dgm:pt modelId="{F8B806AD-2B93-49B4-9C3B-C179B0CF4879}" type="pres">
      <dgm:prSet presAssocID="{DC15AEB5-B19F-4F7F-B3BB-D402D755180C}" presName="parentText" presStyleLbl="node1" presStyleIdx="6" presStyleCnt="8">
        <dgm:presLayoutVars>
          <dgm:chMax val="0"/>
          <dgm:bulletEnabled val="1"/>
        </dgm:presLayoutVars>
      </dgm:prSet>
      <dgm:spPr/>
    </dgm:pt>
    <dgm:pt modelId="{ED4D4228-FAC0-4F16-B00A-8E5E5B544942}" type="pres">
      <dgm:prSet presAssocID="{340D91C3-7C59-4D55-8F7D-9C1C72E772B8}" presName="spacer" presStyleCnt="0"/>
      <dgm:spPr/>
    </dgm:pt>
    <dgm:pt modelId="{8349E6C6-E672-443D-AD2A-B4035E14A87D}" type="pres">
      <dgm:prSet presAssocID="{AD6492DB-7A7C-467C-A0D7-8BC5365A54A1}" presName="parentText" presStyleLbl="node1" presStyleIdx="7" presStyleCnt="8">
        <dgm:presLayoutVars>
          <dgm:chMax val="0"/>
          <dgm:bulletEnabled val="1"/>
        </dgm:presLayoutVars>
      </dgm:prSet>
      <dgm:spPr/>
    </dgm:pt>
  </dgm:ptLst>
  <dgm:cxnLst>
    <dgm:cxn modelId="{A54A0516-C10D-4B9B-9053-EEDC0069B2A7}" type="presOf" srcId="{E7730667-7352-46DD-9037-D0F140F22D7C}" destId="{22C81468-FE63-4ECB-9AFA-371A6770480D}" srcOrd="0" destOrd="0" presId="urn:microsoft.com/office/officeart/2005/8/layout/vList2"/>
    <dgm:cxn modelId="{7A9F0717-C382-4E3A-941C-D5E74B8498DA}" type="presOf" srcId="{8E570728-0D94-439C-AE01-E0EB959A4E1D}" destId="{C586DB4F-B9BE-40D5-956F-A3B36C6F6A38}" srcOrd="0" destOrd="0" presId="urn:microsoft.com/office/officeart/2005/8/layout/vList2"/>
    <dgm:cxn modelId="{B8C69D2C-6371-4A0E-8172-A7EF1CB8B98C}" type="presOf" srcId="{AD6492DB-7A7C-467C-A0D7-8BC5365A54A1}" destId="{8349E6C6-E672-443D-AD2A-B4035E14A87D}" srcOrd="0" destOrd="0" presId="urn:microsoft.com/office/officeart/2005/8/layout/vList2"/>
    <dgm:cxn modelId="{F67BD437-A49B-4FF6-8DFB-2F2A8CB06304}" srcId="{805592DD-9722-44E3-B8A8-37928B034F79}" destId="{E7730667-7352-46DD-9037-D0F140F22D7C}" srcOrd="5" destOrd="0" parTransId="{32496246-112D-403C-B016-CD5B1790B8CA}" sibTransId="{8FD57BEC-DA98-4BB8-90DA-913C8A842968}"/>
    <dgm:cxn modelId="{828FBB5B-9520-4151-AD5E-6376DBC6EDEA}" type="presOf" srcId="{3F7FC9FA-017D-4E21-9ACF-66230A68B7BD}" destId="{5E55DCFB-452B-4E7B-9763-28514F3954E9}" srcOrd="0" destOrd="0" presId="urn:microsoft.com/office/officeart/2005/8/layout/vList2"/>
    <dgm:cxn modelId="{DBAC5745-F543-4D98-8E73-483DAED6DD31}" srcId="{805592DD-9722-44E3-B8A8-37928B034F79}" destId="{AD6492DB-7A7C-467C-A0D7-8BC5365A54A1}" srcOrd="7" destOrd="0" parTransId="{0DD8D4A0-145D-4BEC-A106-BCC922B7B067}" sibTransId="{9F35938D-CCFE-4BE4-A49F-EF7F8EE31AB8}"/>
    <dgm:cxn modelId="{63D03347-D129-4CFE-B022-CD0C7A7DF384}" type="presOf" srcId="{CFDD9EBA-DA21-40E6-B941-B589CA65A08C}" destId="{3BEECC05-8F84-432B-82EB-CF48DB090D4E}" srcOrd="0" destOrd="0" presId="urn:microsoft.com/office/officeart/2005/8/layout/vList2"/>
    <dgm:cxn modelId="{841F5789-9299-4E3A-8190-CD885FDBAB71}" type="presOf" srcId="{DC15AEB5-B19F-4F7F-B3BB-D402D755180C}" destId="{F8B806AD-2B93-49B4-9C3B-C179B0CF4879}" srcOrd="0" destOrd="0" presId="urn:microsoft.com/office/officeart/2005/8/layout/vList2"/>
    <dgm:cxn modelId="{650A8797-DBD2-45CD-AC35-1A3EC85BDE03}" type="presOf" srcId="{964E8B41-AD03-4E75-BBB5-25591E4BC021}" destId="{4A92C749-0642-4C72-8690-D5252E33DBF3}" srcOrd="0" destOrd="0" presId="urn:microsoft.com/office/officeart/2005/8/layout/vList2"/>
    <dgm:cxn modelId="{810AD99A-2627-4BCB-A006-C9623634D0CE}" srcId="{805592DD-9722-44E3-B8A8-37928B034F79}" destId="{964E8B41-AD03-4E75-BBB5-25591E4BC021}" srcOrd="1" destOrd="0" parTransId="{97226B2D-FC9F-45F6-A8F9-3A603E237887}" sibTransId="{35D95190-8F91-4987-B17F-483D527B4C6F}"/>
    <dgm:cxn modelId="{FEC391A2-53C1-411C-9DE7-4AAB820E9DBE}" srcId="{805592DD-9722-44E3-B8A8-37928B034F79}" destId="{CFDD9EBA-DA21-40E6-B941-B589CA65A08C}" srcOrd="0" destOrd="0" parTransId="{B7DE2B3F-47DF-454B-A669-1D31FD03A701}" sibTransId="{A6737D91-F82B-4E07-A011-44F0426811BB}"/>
    <dgm:cxn modelId="{B5A04CC6-F6CA-4DE2-86B0-29091B5CD711}" type="presOf" srcId="{A5182B30-B1F5-496C-89C2-AB8FCFB16AD4}" destId="{3EF84596-FACB-428D-9644-E01AB41DC6A4}" srcOrd="0" destOrd="0" presId="urn:microsoft.com/office/officeart/2005/8/layout/vList2"/>
    <dgm:cxn modelId="{9614CBC9-34C7-4EFC-B4A6-A39BAE2B7334}" srcId="{805592DD-9722-44E3-B8A8-37928B034F79}" destId="{DC15AEB5-B19F-4F7F-B3BB-D402D755180C}" srcOrd="6" destOrd="0" parTransId="{93E57C76-87EA-45C9-9361-8B329E85BCA2}" sibTransId="{340D91C3-7C59-4D55-8F7D-9C1C72E772B8}"/>
    <dgm:cxn modelId="{1A023FCC-30E6-4BB4-929E-51F282092F51}" srcId="{805592DD-9722-44E3-B8A8-37928B034F79}" destId="{A5182B30-B1F5-496C-89C2-AB8FCFB16AD4}" srcOrd="3" destOrd="0" parTransId="{CCDCEFC6-10D0-43D5-BF44-BEE91EE20F80}" sibTransId="{9881C08F-CC39-41CF-A9C0-1133FBE136F4}"/>
    <dgm:cxn modelId="{BB79B6DA-2D3D-4E60-8BAB-8AD3DB7EA145}" srcId="{805592DD-9722-44E3-B8A8-37928B034F79}" destId="{8E570728-0D94-439C-AE01-E0EB959A4E1D}" srcOrd="2" destOrd="0" parTransId="{20289D20-752B-460B-9AA7-95B04B848E8B}" sibTransId="{51ABCA5D-DD53-4C1C-9AE4-6A26FEB85099}"/>
    <dgm:cxn modelId="{4354A1DF-C2BB-447F-8DC3-9AE89925D23C}" srcId="{805592DD-9722-44E3-B8A8-37928B034F79}" destId="{3F7FC9FA-017D-4E21-9ACF-66230A68B7BD}" srcOrd="4" destOrd="0" parTransId="{EAF4B274-FEF5-4354-8907-03187B736CA9}" sibTransId="{DD5DA058-B2C2-4427-A1B5-6E5A1BD4FFDC}"/>
    <dgm:cxn modelId="{0B4B1FFE-97EB-4F49-9257-529E3313A730}" type="presOf" srcId="{805592DD-9722-44E3-B8A8-37928B034F79}" destId="{4AFB65DA-5918-4321-8738-749FC7015046}" srcOrd="0" destOrd="0" presId="urn:microsoft.com/office/officeart/2005/8/layout/vList2"/>
    <dgm:cxn modelId="{5D9E89BF-BD21-4A0E-B2CB-07399239AA6C}" type="presParOf" srcId="{4AFB65DA-5918-4321-8738-749FC7015046}" destId="{3BEECC05-8F84-432B-82EB-CF48DB090D4E}" srcOrd="0" destOrd="0" presId="urn:microsoft.com/office/officeart/2005/8/layout/vList2"/>
    <dgm:cxn modelId="{9A9CAE18-8639-4E00-A026-AE4DE3E63633}" type="presParOf" srcId="{4AFB65DA-5918-4321-8738-749FC7015046}" destId="{1322DD0C-84C8-4FF2-A54C-2F2ADCE7C8B0}" srcOrd="1" destOrd="0" presId="urn:microsoft.com/office/officeart/2005/8/layout/vList2"/>
    <dgm:cxn modelId="{1D91765C-7491-47D3-A989-C2DD63BB014C}" type="presParOf" srcId="{4AFB65DA-5918-4321-8738-749FC7015046}" destId="{4A92C749-0642-4C72-8690-D5252E33DBF3}" srcOrd="2" destOrd="0" presId="urn:microsoft.com/office/officeart/2005/8/layout/vList2"/>
    <dgm:cxn modelId="{29262733-86F3-42B6-A083-AE3BC720E8C6}" type="presParOf" srcId="{4AFB65DA-5918-4321-8738-749FC7015046}" destId="{291B5FB2-9168-4F63-9783-FF8D1423E909}" srcOrd="3" destOrd="0" presId="urn:microsoft.com/office/officeart/2005/8/layout/vList2"/>
    <dgm:cxn modelId="{6FD0480B-E102-4D22-84CB-660B0D75944E}" type="presParOf" srcId="{4AFB65DA-5918-4321-8738-749FC7015046}" destId="{C586DB4F-B9BE-40D5-956F-A3B36C6F6A38}" srcOrd="4" destOrd="0" presId="urn:microsoft.com/office/officeart/2005/8/layout/vList2"/>
    <dgm:cxn modelId="{B2A314BF-06ED-4B85-BC11-9A902A3C5D19}" type="presParOf" srcId="{4AFB65DA-5918-4321-8738-749FC7015046}" destId="{53539224-8F6C-4DA3-BDAC-8A8EBF548323}" srcOrd="5" destOrd="0" presId="urn:microsoft.com/office/officeart/2005/8/layout/vList2"/>
    <dgm:cxn modelId="{61C94BE3-6CFA-449A-89F5-E2288D94160F}" type="presParOf" srcId="{4AFB65DA-5918-4321-8738-749FC7015046}" destId="{3EF84596-FACB-428D-9644-E01AB41DC6A4}" srcOrd="6" destOrd="0" presId="urn:microsoft.com/office/officeart/2005/8/layout/vList2"/>
    <dgm:cxn modelId="{EF364D1D-467F-4586-8AD1-5FB2575EE419}" type="presParOf" srcId="{4AFB65DA-5918-4321-8738-749FC7015046}" destId="{39B4F6EB-89AE-4239-863D-5A0253A554B5}" srcOrd="7" destOrd="0" presId="urn:microsoft.com/office/officeart/2005/8/layout/vList2"/>
    <dgm:cxn modelId="{4A8A22DA-6B53-43FF-B8D4-48CBD872249F}" type="presParOf" srcId="{4AFB65DA-5918-4321-8738-749FC7015046}" destId="{5E55DCFB-452B-4E7B-9763-28514F3954E9}" srcOrd="8" destOrd="0" presId="urn:microsoft.com/office/officeart/2005/8/layout/vList2"/>
    <dgm:cxn modelId="{A7C1146D-97C0-46A2-AB84-B866C5B95220}" type="presParOf" srcId="{4AFB65DA-5918-4321-8738-749FC7015046}" destId="{75240276-3044-4622-BA5D-4118ED6A436D}" srcOrd="9" destOrd="0" presId="urn:microsoft.com/office/officeart/2005/8/layout/vList2"/>
    <dgm:cxn modelId="{64E37204-A194-429C-A9FF-46742B2F2811}" type="presParOf" srcId="{4AFB65DA-5918-4321-8738-749FC7015046}" destId="{22C81468-FE63-4ECB-9AFA-371A6770480D}" srcOrd="10" destOrd="0" presId="urn:microsoft.com/office/officeart/2005/8/layout/vList2"/>
    <dgm:cxn modelId="{190A0930-D363-46F0-BD02-53AEE1C04DE1}" type="presParOf" srcId="{4AFB65DA-5918-4321-8738-749FC7015046}" destId="{FF5F64F8-6BA4-4C58-AE55-D92ABAD10FB2}" srcOrd="11" destOrd="0" presId="urn:microsoft.com/office/officeart/2005/8/layout/vList2"/>
    <dgm:cxn modelId="{3A91EA95-5D64-481B-B199-19C41D2BC87B}" type="presParOf" srcId="{4AFB65DA-5918-4321-8738-749FC7015046}" destId="{F8B806AD-2B93-49B4-9C3B-C179B0CF4879}" srcOrd="12" destOrd="0" presId="urn:microsoft.com/office/officeart/2005/8/layout/vList2"/>
    <dgm:cxn modelId="{A1972C08-E0C5-410B-A4D6-59DC455AA8EC}" type="presParOf" srcId="{4AFB65DA-5918-4321-8738-749FC7015046}" destId="{ED4D4228-FAC0-4F16-B00A-8E5E5B544942}" srcOrd="13" destOrd="0" presId="urn:microsoft.com/office/officeart/2005/8/layout/vList2"/>
    <dgm:cxn modelId="{30FAF4C2-4033-4FE5-B167-F6D6740178AB}" type="presParOf" srcId="{4AFB65DA-5918-4321-8738-749FC7015046}" destId="{8349E6C6-E672-443D-AD2A-B4035E14A87D}" srcOrd="1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FF50B44-4654-4346-82AC-6F4FEA893203}" type="doc">
      <dgm:prSet loTypeId="urn:microsoft.com/office/officeart/2008/layout/LinedList" loCatId="list" qsTypeId="urn:microsoft.com/office/officeart/2005/8/quickstyle/simple1" qsCatId="simple" csTypeId="urn:microsoft.com/office/officeart/2005/8/colors/accent0_3" csCatId="mainScheme"/>
      <dgm:spPr/>
      <dgm:t>
        <a:bodyPr/>
        <a:lstStyle/>
        <a:p>
          <a:endParaRPr lang="en-US"/>
        </a:p>
      </dgm:t>
    </dgm:pt>
    <dgm:pt modelId="{C664FBC6-4D8C-4F90-9B73-92B8B85E364E}">
      <dgm:prSet/>
      <dgm:spPr/>
      <dgm:t>
        <a:bodyPr/>
        <a:lstStyle/>
        <a:p>
          <a:r>
            <a:rPr lang="en-US"/>
            <a:t>- Engineering students learning DSP</a:t>
          </a:r>
        </a:p>
      </dgm:t>
    </dgm:pt>
    <dgm:pt modelId="{D71CE161-CA54-47BC-A721-C96DEB659C7F}" type="parTrans" cxnId="{7C87D26F-5776-44F4-B49D-B57A664924BD}">
      <dgm:prSet/>
      <dgm:spPr/>
      <dgm:t>
        <a:bodyPr/>
        <a:lstStyle/>
        <a:p>
          <a:endParaRPr lang="en-US"/>
        </a:p>
      </dgm:t>
    </dgm:pt>
    <dgm:pt modelId="{95E84F93-B1A4-4F5C-8020-0925C08B74D8}" type="sibTrans" cxnId="{7C87D26F-5776-44F4-B49D-B57A664924BD}">
      <dgm:prSet/>
      <dgm:spPr/>
      <dgm:t>
        <a:bodyPr/>
        <a:lstStyle/>
        <a:p>
          <a:endParaRPr lang="en-US"/>
        </a:p>
      </dgm:t>
    </dgm:pt>
    <dgm:pt modelId="{11416345-46A7-4C2D-BBA3-31BBC4800BD2}">
      <dgm:prSet/>
      <dgm:spPr/>
      <dgm:t>
        <a:bodyPr/>
        <a:lstStyle/>
        <a:p>
          <a:r>
            <a:rPr lang="en-US"/>
            <a:t>- Researchers using MATLAB for signal processing</a:t>
          </a:r>
        </a:p>
      </dgm:t>
    </dgm:pt>
    <dgm:pt modelId="{62859AA2-01B9-456B-B4AA-44B3A552E222}" type="parTrans" cxnId="{642FD695-8F45-4A3F-B8DF-FF5C8E8E73C8}">
      <dgm:prSet/>
      <dgm:spPr/>
      <dgm:t>
        <a:bodyPr/>
        <a:lstStyle/>
        <a:p>
          <a:endParaRPr lang="en-US"/>
        </a:p>
      </dgm:t>
    </dgm:pt>
    <dgm:pt modelId="{7A1A3B26-C6E6-4987-B445-9ABF9987EB80}" type="sibTrans" cxnId="{642FD695-8F45-4A3F-B8DF-FF5C8E8E73C8}">
      <dgm:prSet/>
      <dgm:spPr/>
      <dgm:t>
        <a:bodyPr/>
        <a:lstStyle/>
        <a:p>
          <a:endParaRPr lang="en-US"/>
        </a:p>
      </dgm:t>
    </dgm:pt>
    <dgm:pt modelId="{C05FF8D6-8CB5-443B-8C7A-702DD94973D5}">
      <dgm:prSet/>
      <dgm:spPr/>
      <dgm:t>
        <a:bodyPr/>
        <a:lstStyle/>
        <a:p>
          <a:r>
            <a:rPr lang="en-US"/>
            <a:t>- Professionals wanting to apply DSP practically</a:t>
          </a:r>
        </a:p>
      </dgm:t>
    </dgm:pt>
    <dgm:pt modelId="{B0638FCA-2BAA-4A07-9DA0-8933D4E96B38}" type="parTrans" cxnId="{9F642F7A-4663-49F3-AEB0-83EBA1D06D3D}">
      <dgm:prSet/>
      <dgm:spPr/>
      <dgm:t>
        <a:bodyPr/>
        <a:lstStyle/>
        <a:p>
          <a:endParaRPr lang="en-US"/>
        </a:p>
      </dgm:t>
    </dgm:pt>
    <dgm:pt modelId="{1EC74E08-8F6D-447D-BB29-5708760C3B0D}" type="sibTrans" cxnId="{9F642F7A-4663-49F3-AEB0-83EBA1D06D3D}">
      <dgm:prSet/>
      <dgm:spPr/>
      <dgm:t>
        <a:bodyPr/>
        <a:lstStyle/>
        <a:p>
          <a:endParaRPr lang="en-US"/>
        </a:p>
      </dgm:t>
    </dgm:pt>
    <dgm:pt modelId="{E15267CE-E725-49DA-9F8C-640BE15962E1}">
      <dgm:prSet/>
      <dgm:spPr/>
      <dgm:t>
        <a:bodyPr/>
        <a:lstStyle/>
        <a:p>
          <a:r>
            <a:rPr lang="en-US"/>
            <a:t>- Anyone seeking hands-on MATLAB skills in DSP</a:t>
          </a:r>
        </a:p>
      </dgm:t>
    </dgm:pt>
    <dgm:pt modelId="{34A415C9-73F7-4FCE-A3C6-ABB70544CBA5}" type="parTrans" cxnId="{F36ED28B-A013-4DF5-8E6F-B508E2042D81}">
      <dgm:prSet/>
      <dgm:spPr/>
      <dgm:t>
        <a:bodyPr/>
        <a:lstStyle/>
        <a:p>
          <a:endParaRPr lang="en-US"/>
        </a:p>
      </dgm:t>
    </dgm:pt>
    <dgm:pt modelId="{8E62912C-FAA8-4535-B738-186AB91E9EC1}" type="sibTrans" cxnId="{F36ED28B-A013-4DF5-8E6F-B508E2042D81}">
      <dgm:prSet/>
      <dgm:spPr/>
      <dgm:t>
        <a:bodyPr/>
        <a:lstStyle/>
        <a:p>
          <a:endParaRPr lang="en-US"/>
        </a:p>
      </dgm:t>
    </dgm:pt>
    <dgm:pt modelId="{EDA63C07-48E1-456D-8EAF-83612CF42279}" type="pres">
      <dgm:prSet presAssocID="{7FF50B44-4654-4346-82AC-6F4FEA893203}" presName="vert0" presStyleCnt="0">
        <dgm:presLayoutVars>
          <dgm:dir/>
          <dgm:animOne val="branch"/>
          <dgm:animLvl val="lvl"/>
        </dgm:presLayoutVars>
      </dgm:prSet>
      <dgm:spPr/>
    </dgm:pt>
    <dgm:pt modelId="{1F9EF782-65A8-4B8A-87F4-7F7676813C11}" type="pres">
      <dgm:prSet presAssocID="{C664FBC6-4D8C-4F90-9B73-92B8B85E364E}" presName="thickLine" presStyleLbl="alignNode1" presStyleIdx="0" presStyleCnt="4"/>
      <dgm:spPr/>
    </dgm:pt>
    <dgm:pt modelId="{ACAE1818-B0E1-41FB-A7D6-1C91F43BCE99}" type="pres">
      <dgm:prSet presAssocID="{C664FBC6-4D8C-4F90-9B73-92B8B85E364E}" presName="horz1" presStyleCnt="0"/>
      <dgm:spPr/>
    </dgm:pt>
    <dgm:pt modelId="{BE9C6003-9229-4D1C-9338-0568AD70F4ED}" type="pres">
      <dgm:prSet presAssocID="{C664FBC6-4D8C-4F90-9B73-92B8B85E364E}" presName="tx1" presStyleLbl="revTx" presStyleIdx="0" presStyleCnt="4"/>
      <dgm:spPr/>
    </dgm:pt>
    <dgm:pt modelId="{11515CF4-1CDE-496B-B4FD-1929144A64CC}" type="pres">
      <dgm:prSet presAssocID="{C664FBC6-4D8C-4F90-9B73-92B8B85E364E}" presName="vert1" presStyleCnt="0"/>
      <dgm:spPr/>
    </dgm:pt>
    <dgm:pt modelId="{A74F0A4A-F1DF-4269-BBE3-CF5C42D761B1}" type="pres">
      <dgm:prSet presAssocID="{11416345-46A7-4C2D-BBA3-31BBC4800BD2}" presName="thickLine" presStyleLbl="alignNode1" presStyleIdx="1" presStyleCnt="4"/>
      <dgm:spPr/>
    </dgm:pt>
    <dgm:pt modelId="{FB4FFE07-BFA8-4092-9A98-5BC4B93E86F0}" type="pres">
      <dgm:prSet presAssocID="{11416345-46A7-4C2D-BBA3-31BBC4800BD2}" presName="horz1" presStyleCnt="0"/>
      <dgm:spPr/>
    </dgm:pt>
    <dgm:pt modelId="{048D4A07-2A68-4369-83F0-3EC72779E428}" type="pres">
      <dgm:prSet presAssocID="{11416345-46A7-4C2D-BBA3-31BBC4800BD2}" presName="tx1" presStyleLbl="revTx" presStyleIdx="1" presStyleCnt="4"/>
      <dgm:spPr/>
    </dgm:pt>
    <dgm:pt modelId="{998FC3BD-F4FC-4104-A7D4-3072376AEDFA}" type="pres">
      <dgm:prSet presAssocID="{11416345-46A7-4C2D-BBA3-31BBC4800BD2}" presName="vert1" presStyleCnt="0"/>
      <dgm:spPr/>
    </dgm:pt>
    <dgm:pt modelId="{716026C3-30F8-438E-B8BC-F60531FF0AA1}" type="pres">
      <dgm:prSet presAssocID="{C05FF8D6-8CB5-443B-8C7A-702DD94973D5}" presName="thickLine" presStyleLbl="alignNode1" presStyleIdx="2" presStyleCnt="4"/>
      <dgm:spPr/>
    </dgm:pt>
    <dgm:pt modelId="{3A58BA5A-7D4F-45A4-A1AA-99AF41B23888}" type="pres">
      <dgm:prSet presAssocID="{C05FF8D6-8CB5-443B-8C7A-702DD94973D5}" presName="horz1" presStyleCnt="0"/>
      <dgm:spPr/>
    </dgm:pt>
    <dgm:pt modelId="{3DA7FE87-878C-4A8F-9D4F-07F0BD6F5F06}" type="pres">
      <dgm:prSet presAssocID="{C05FF8D6-8CB5-443B-8C7A-702DD94973D5}" presName="tx1" presStyleLbl="revTx" presStyleIdx="2" presStyleCnt="4"/>
      <dgm:spPr/>
    </dgm:pt>
    <dgm:pt modelId="{F9B9B565-164E-4F0A-AB2E-25C5F184BD49}" type="pres">
      <dgm:prSet presAssocID="{C05FF8D6-8CB5-443B-8C7A-702DD94973D5}" presName="vert1" presStyleCnt="0"/>
      <dgm:spPr/>
    </dgm:pt>
    <dgm:pt modelId="{51B9ACE7-67B2-4B44-ADB9-5A86021D5FC7}" type="pres">
      <dgm:prSet presAssocID="{E15267CE-E725-49DA-9F8C-640BE15962E1}" presName="thickLine" presStyleLbl="alignNode1" presStyleIdx="3" presStyleCnt="4"/>
      <dgm:spPr/>
    </dgm:pt>
    <dgm:pt modelId="{16423946-936A-40EA-BA38-14BDC177939A}" type="pres">
      <dgm:prSet presAssocID="{E15267CE-E725-49DA-9F8C-640BE15962E1}" presName="horz1" presStyleCnt="0"/>
      <dgm:spPr/>
    </dgm:pt>
    <dgm:pt modelId="{F73BC7F6-0107-44B7-9170-04749D73090F}" type="pres">
      <dgm:prSet presAssocID="{E15267CE-E725-49DA-9F8C-640BE15962E1}" presName="tx1" presStyleLbl="revTx" presStyleIdx="3" presStyleCnt="4"/>
      <dgm:spPr/>
    </dgm:pt>
    <dgm:pt modelId="{FEFBAB01-6FA2-4339-93AE-BFD2FD2E41F2}" type="pres">
      <dgm:prSet presAssocID="{E15267CE-E725-49DA-9F8C-640BE15962E1}" presName="vert1" presStyleCnt="0"/>
      <dgm:spPr/>
    </dgm:pt>
  </dgm:ptLst>
  <dgm:cxnLst>
    <dgm:cxn modelId="{CC4F652D-2C14-483D-8E4C-A8C52CE87467}" type="presOf" srcId="{E15267CE-E725-49DA-9F8C-640BE15962E1}" destId="{F73BC7F6-0107-44B7-9170-04749D73090F}" srcOrd="0" destOrd="0" presId="urn:microsoft.com/office/officeart/2008/layout/LinedList"/>
    <dgm:cxn modelId="{56CC4B32-3D58-413A-BF6A-511625F3A0D1}" type="presOf" srcId="{11416345-46A7-4C2D-BBA3-31BBC4800BD2}" destId="{048D4A07-2A68-4369-83F0-3EC72779E428}" srcOrd="0" destOrd="0" presId="urn:microsoft.com/office/officeart/2008/layout/LinedList"/>
    <dgm:cxn modelId="{D6F0C74D-A101-4C9E-BE73-D7EA8EAD3FF5}" type="presOf" srcId="{C05FF8D6-8CB5-443B-8C7A-702DD94973D5}" destId="{3DA7FE87-878C-4A8F-9D4F-07F0BD6F5F06}" srcOrd="0" destOrd="0" presId="urn:microsoft.com/office/officeart/2008/layout/LinedList"/>
    <dgm:cxn modelId="{7C87D26F-5776-44F4-B49D-B57A664924BD}" srcId="{7FF50B44-4654-4346-82AC-6F4FEA893203}" destId="{C664FBC6-4D8C-4F90-9B73-92B8B85E364E}" srcOrd="0" destOrd="0" parTransId="{D71CE161-CA54-47BC-A721-C96DEB659C7F}" sibTransId="{95E84F93-B1A4-4F5C-8020-0925C08B74D8}"/>
    <dgm:cxn modelId="{9F642F7A-4663-49F3-AEB0-83EBA1D06D3D}" srcId="{7FF50B44-4654-4346-82AC-6F4FEA893203}" destId="{C05FF8D6-8CB5-443B-8C7A-702DD94973D5}" srcOrd="2" destOrd="0" parTransId="{B0638FCA-2BAA-4A07-9DA0-8933D4E96B38}" sibTransId="{1EC74E08-8F6D-447D-BB29-5708760C3B0D}"/>
    <dgm:cxn modelId="{F36ED28B-A013-4DF5-8E6F-B508E2042D81}" srcId="{7FF50B44-4654-4346-82AC-6F4FEA893203}" destId="{E15267CE-E725-49DA-9F8C-640BE15962E1}" srcOrd="3" destOrd="0" parTransId="{34A415C9-73F7-4FCE-A3C6-ABB70544CBA5}" sibTransId="{8E62912C-FAA8-4535-B738-186AB91E9EC1}"/>
    <dgm:cxn modelId="{E2FCE28C-48DC-406F-8A5D-8310A4B14ABF}" type="presOf" srcId="{7FF50B44-4654-4346-82AC-6F4FEA893203}" destId="{EDA63C07-48E1-456D-8EAF-83612CF42279}" srcOrd="0" destOrd="0" presId="urn:microsoft.com/office/officeart/2008/layout/LinedList"/>
    <dgm:cxn modelId="{642FD695-8F45-4A3F-B8DF-FF5C8E8E73C8}" srcId="{7FF50B44-4654-4346-82AC-6F4FEA893203}" destId="{11416345-46A7-4C2D-BBA3-31BBC4800BD2}" srcOrd="1" destOrd="0" parTransId="{62859AA2-01B9-456B-B4AA-44B3A552E222}" sibTransId="{7A1A3B26-C6E6-4987-B445-9ABF9987EB80}"/>
    <dgm:cxn modelId="{74B5F6D4-6E24-4150-89E3-5DAFD32751DE}" type="presOf" srcId="{C664FBC6-4D8C-4F90-9B73-92B8B85E364E}" destId="{BE9C6003-9229-4D1C-9338-0568AD70F4ED}" srcOrd="0" destOrd="0" presId="urn:microsoft.com/office/officeart/2008/layout/LinedList"/>
    <dgm:cxn modelId="{00C5D508-539E-4FF3-AAC1-B2A3786E107C}" type="presParOf" srcId="{EDA63C07-48E1-456D-8EAF-83612CF42279}" destId="{1F9EF782-65A8-4B8A-87F4-7F7676813C11}" srcOrd="0" destOrd="0" presId="urn:microsoft.com/office/officeart/2008/layout/LinedList"/>
    <dgm:cxn modelId="{DAB41717-7375-4F41-A15D-9AE5DC9A8C16}" type="presParOf" srcId="{EDA63C07-48E1-456D-8EAF-83612CF42279}" destId="{ACAE1818-B0E1-41FB-A7D6-1C91F43BCE99}" srcOrd="1" destOrd="0" presId="urn:microsoft.com/office/officeart/2008/layout/LinedList"/>
    <dgm:cxn modelId="{F03DF010-F68C-44BB-B984-E6415DD3B6A7}" type="presParOf" srcId="{ACAE1818-B0E1-41FB-A7D6-1C91F43BCE99}" destId="{BE9C6003-9229-4D1C-9338-0568AD70F4ED}" srcOrd="0" destOrd="0" presId="urn:microsoft.com/office/officeart/2008/layout/LinedList"/>
    <dgm:cxn modelId="{E981A1C9-1F77-480A-AAEB-D0673CA19774}" type="presParOf" srcId="{ACAE1818-B0E1-41FB-A7D6-1C91F43BCE99}" destId="{11515CF4-1CDE-496B-B4FD-1929144A64CC}" srcOrd="1" destOrd="0" presId="urn:microsoft.com/office/officeart/2008/layout/LinedList"/>
    <dgm:cxn modelId="{ED2B4673-D737-4F4B-8779-2E5C4DA292E9}" type="presParOf" srcId="{EDA63C07-48E1-456D-8EAF-83612CF42279}" destId="{A74F0A4A-F1DF-4269-BBE3-CF5C42D761B1}" srcOrd="2" destOrd="0" presId="urn:microsoft.com/office/officeart/2008/layout/LinedList"/>
    <dgm:cxn modelId="{4FD8ECEF-CA54-4814-B477-47E056EA3E85}" type="presParOf" srcId="{EDA63C07-48E1-456D-8EAF-83612CF42279}" destId="{FB4FFE07-BFA8-4092-9A98-5BC4B93E86F0}" srcOrd="3" destOrd="0" presId="urn:microsoft.com/office/officeart/2008/layout/LinedList"/>
    <dgm:cxn modelId="{32F70951-8CF8-481A-B8FD-670AADB10A5D}" type="presParOf" srcId="{FB4FFE07-BFA8-4092-9A98-5BC4B93E86F0}" destId="{048D4A07-2A68-4369-83F0-3EC72779E428}" srcOrd="0" destOrd="0" presId="urn:microsoft.com/office/officeart/2008/layout/LinedList"/>
    <dgm:cxn modelId="{C756693E-E2C1-401B-BE6E-E91D31A6F678}" type="presParOf" srcId="{FB4FFE07-BFA8-4092-9A98-5BC4B93E86F0}" destId="{998FC3BD-F4FC-4104-A7D4-3072376AEDFA}" srcOrd="1" destOrd="0" presId="urn:microsoft.com/office/officeart/2008/layout/LinedList"/>
    <dgm:cxn modelId="{B3F0C241-D08E-42EA-A86F-5F93E74D9B97}" type="presParOf" srcId="{EDA63C07-48E1-456D-8EAF-83612CF42279}" destId="{716026C3-30F8-438E-B8BC-F60531FF0AA1}" srcOrd="4" destOrd="0" presId="urn:microsoft.com/office/officeart/2008/layout/LinedList"/>
    <dgm:cxn modelId="{9637D467-3139-4165-9A81-1A244CD734BC}" type="presParOf" srcId="{EDA63C07-48E1-456D-8EAF-83612CF42279}" destId="{3A58BA5A-7D4F-45A4-A1AA-99AF41B23888}" srcOrd="5" destOrd="0" presId="urn:microsoft.com/office/officeart/2008/layout/LinedList"/>
    <dgm:cxn modelId="{A21A535E-368A-42A3-B3DA-CB9081A593F8}" type="presParOf" srcId="{3A58BA5A-7D4F-45A4-A1AA-99AF41B23888}" destId="{3DA7FE87-878C-4A8F-9D4F-07F0BD6F5F06}" srcOrd="0" destOrd="0" presId="urn:microsoft.com/office/officeart/2008/layout/LinedList"/>
    <dgm:cxn modelId="{8299DFE3-8906-4BFF-8D89-1D71B0E46F57}" type="presParOf" srcId="{3A58BA5A-7D4F-45A4-A1AA-99AF41B23888}" destId="{F9B9B565-164E-4F0A-AB2E-25C5F184BD49}" srcOrd="1" destOrd="0" presId="urn:microsoft.com/office/officeart/2008/layout/LinedList"/>
    <dgm:cxn modelId="{347AC058-DBD1-4199-BC34-B52537BF16BC}" type="presParOf" srcId="{EDA63C07-48E1-456D-8EAF-83612CF42279}" destId="{51B9ACE7-67B2-4B44-ADB9-5A86021D5FC7}" srcOrd="6" destOrd="0" presId="urn:microsoft.com/office/officeart/2008/layout/LinedList"/>
    <dgm:cxn modelId="{34F60AF7-7985-4DDA-9681-E688A4C24626}" type="presParOf" srcId="{EDA63C07-48E1-456D-8EAF-83612CF42279}" destId="{16423946-936A-40EA-BA38-14BDC177939A}" srcOrd="7" destOrd="0" presId="urn:microsoft.com/office/officeart/2008/layout/LinedList"/>
    <dgm:cxn modelId="{E6B1A3B3-1A6C-4629-9371-838A3D756661}" type="presParOf" srcId="{16423946-936A-40EA-BA38-14BDC177939A}" destId="{F73BC7F6-0107-44B7-9170-04749D73090F}" srcOrd="0" destOrd="0" presId="urn:microsoft.com/office/officeart/2008/layout/LinedList"/>
    <dgm:cxn modelId="{057E7487-4AC5-4A2E-994D-6BE7D49E8C4C}" type="presParOf" srcId="{16423946-936A-40EA-BA38-14BDC177939A}" destId="{FEFBAB01-6FA2-4339-93AE-BFD2FD2E41F2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11D0FFB-87CC-4A2C-A2B5-A3392A04399C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3A2E435D-0CF6-46F2-95E5-6E66050B2267}">
      <dgm:prSet/>
      <dgm:spPr/>
      <dgm:t>
        <a:bodyPr/>
        <a:lstStyle/>
        <a:p>
          <a:r>
            <a:rPr lang="en-US"/>
            <a:t>1. Signal Acquisition (e.g., microphone)</a:t>
          </a:r>
        </a:p>
      </dgm:t>
    </dgm:pt>
    <dgm:pt modelId="{D2ED9CBA-61B6-4C86-8881-9477D928A703}" type="parTrans" cxnId="{77796482-D429-4250-8AA4-A0A0DCD7130C}">
      <dgm:prSet/>
      <dgm:spPr/>
      <dgm:t>
        <a:bodyPr/>
        <a:lstStyle/>
        <a:p>
          <a:endParaRPr lang="en-US"/>
        </a:p>
      </dgm:t>
    </dgm:pt>
    <dgm:pt modelId="{BDC2327C-98FD-408F-BA98-B55D0CA3A706}" type="sibTrans" cxnId="{77796482-D429-4250-8AA4-A0A0DCD7130C}">
      <dgm:prSet/>
      <dgm:spPr/>
      <dgm:t>
        <a:bodyPr/>
        <a:lstStyle/>
        <a:p>
          <a:endParaRPr lang="en-US"/>
        </a:p>
      </dgm:t>
    </dgm:pt>
    <dgm:pt modelId="{04F5373D-1B51-4955-AD3C-7FCF998DDA03}">
      <dgm:prSet/>
      <dgm:spPr/>
      <dgm:t>
        <a:bodyPr/>
        <a:lstStyle/>
        <a:p>
          <a:r>
            <a:rPr lang="en-US"/>
            <a:t>2. Analog-to-Digital Conversion (ADC)</a:t>
          </a:r>
        </a:p>
      </dgm:t>
    </dgm:pt>
    <dgm:pt modelId="{27B4749E-F7CF-453E-A704-D29AD437DDB7}" type="parTrans" cxnId="{AC663ED2-4285-45B0-BB72-9F5437F9C700}">
      <dgm:prSet/>
      <dgm:spPr/>
      <dgm:t>
        <a:bodyPr/>
        <a:lstStyle/>
        <a:p>
          <a:endParaRPr lang="en-US"/>
        </a:p>
      </dgm:t>
    </dgm:pt>
    <dgm:pt modelId="{4677C258-5F44-4560-865F-3ECC25D4E736}" type="sibTrans" cxnId="{AC663ED2-4285-45B0-BB72-9F5437F9C700}">
      <dgm:prSet/>
      <dgm:spPr/>
      <dgm:t>
        <a:bodyPr/>
        <a:lstStyle/>
        <a:p>
          <a:endParaRPr lang="en-US"/>
        </a:p>
      </dgm:t>
    </dgm:pt>
    <dgm:pt modelId="{85877709-909B-4142-9AB1-4CC6657FFAAB}">
      <dgm:prSet/>
      <dgm:spPr/>
      <dgm:t>
        <a:bodyPr/>
        <a:lstStyle/>
        <a:p>
          <a:r>
            <a:rPr lang="en-US"/>
            <a:t>3. Digital Processing (filtering, etc.)</a:t>
          </a:r>
        </a:p>
      </dgm:t>
    </dgm:pt>
    <dgm:pt modelId="{C295166A-DD44-485E-8BC1-FF77AF60A60E}" type="parTrans" cxnId="{A4294E72-4F84-46B5-AD5A-9B7442FA2AAA}">
      <dgm:prSet/>
      <dgm:spPr/>
      <dgm:t>
        <a:bodyPr/>
        <a:lstStyle/>
        <a:p>
          <a:endParaRPr lang="en-US"/>
        </a:p>
      </dgm:t>
    </dgm:pt>
    <dgm:pt modelId="{516A2F79-762C-4C76-80D5-D6542215FC43}" type="sibTrans" cxnId="{A4294E72-4F84-46B5-AD5A-9B7442FA2AAA}">
      <dgm:prSet/>
      <dgm:spPr/>
      <dgm:t>
        <a:bodyPr/>
        <a:lstStyle/>
        <a:p>
          <a:endParaRPr lang="en-US"/>
        </a:p>
      </dgm:t>
    </dgm:pt>
    <dgm:pt modelId="{6AF9B1A8-308A-4C17-A8A3-B03FC37E6E61}">
      <dgm:prSet/>
      <dgm:spPr/>
      <dgm:t>
        <a:bodyPr/>
        <a:lstStyle/>
        <a:p>
          <a:r>
            <a:rPr lang="en-US"/>
            <a:t>4. Digital-to-Analog Conversion (DAC)</a:t>
          </a:r>
        </a:p>
      </dgm:t>
    </dgm:pt>
    <dgm:pt modelId="{1D888AE5-B1B0-4ECE-AC23-251E7D540A5D}" type="parTrans" cxnId="{48D3A76C-CB4E-4254-96FF-55DC5F548098}">
      <dgm:prSet/>
      <dgm:spPr/>
      <dgm:t>
        <a:bodyPr/>
        <a:lstStyle/>
        <a:p>
          <a:endParaRPr lang="en-US"/>
        </a:p>
      </dgm:t>
    </dgm:pt>
    <dgm:pt modelId="{0FA628C6-6555-4FA5-A77A-C864B474286C}" type="sibTrans" cxnId="{48D3A76C-CB4E-4254-96FF-55DC5F548098}">
      <dgm:prSet/>
      <dgm:spPr/>
      <dgm:t>
        <a:bodyPr/>
        <a:lstStyle/>
        <a:p>
          <a:endParaRPr lang="en-US"/>
        </a:p>
      </dgm:t>
    </dgm:pt>
    <dgm:pt modelId="{1C6495EE-490D-4A1D-B218-F615358C67AF}">
      <dgm:prSet/>
      <dgm:spPr/>
      <dgm:t>
        <a:bodyPr/>
        <a:lstStyle/>
        <a:p>
          <a:r>
            <a:rPr lang="en-US"/>
            <a:t>5. Output Signal (e.g., speaker)</a:t>
          </a:r>
        </a:p>
      </dgm:t>
    </dgm:pt>
    <dgm:pt modelId="{33F0090E-535C-4FAD-982B-A94F1C40F219}" type="parTrans" cxnId="{3595ADC3-C74F-4B39-A6D5-95FFC7BA1E1F}">
      <dgm:prSet/>
      <dgm:spPr/>
      <dgm:t>
        <a:bodyPr/>
        <a:lstStyle/>
        <a:p>
          <a:endParaRPr lang="en-US"/>
        </a:p>
      </dgm:t>
    </dgm:pt>
    <dgm:pt modelId="{35554F56-354C-4B36-8B29-B4366FCA231E}" type="sibTrans" cxnId="{3595ADC3-C74F-4B39-A6D5-95FFC7BA1E1F}">
      <dgm:prSet/>
      <dgm:spPr/>
      <dgm:t>
        <a:bodyPr/>
        <a:lstStyle/>
        <a:p>
          <a:endParaRPr lang="en-US"/>
        </a:p>
      </dgm:t>
    </dgm:pt>
    <dgm:pt modelId="{EB915E61-FD4E-4C51-9952-E53689365866}" type="pres">
      <dgm:prSet presAssocID="{211D0FFB-87CC-4A2C-A2B5-A3392A04399C}" presName="root" presStyleCnt="0">
        <dgm:presLayoutVars>
          <dgm:dir/>
          <dgm:resizeHandles val="exact"/>
        </dgm:presLayoutVars>
      </dgm:prSet>
      <dgm:spPr/>
    </dgm:pt>
    <dgm:pt modelId="{765B61C0-7695-4FC3-B2F9-2ADE63061C82}" type="pres">
      <dgm:prSet presAssocID="{3A2E435D-0CF6-46F2-95E5-6E66050B2267}" presName="compNode" presStyleCnt="0"/>
      <dgm:spPr/>
    </dgm:pt>
    <dgm:pt modelId="{56E497BE-861D-4007-B6E4-9D8B45F5C025}" type="pres">
      <dgm:prSet presAssocID="{3A2E435D-0CF6-46F2-95E5-6E66050B2267}" presName="bgRect" presStyleLbl="bgShp" presStyleIdx="0" presStyleCnt="5"/>
      <dgm:spPr/>
    </dgm:pt>
    <dgm:pt modelId="{45727AD8-3496-4F32-B80C-ECAE4E0B52B1}" type="pres">
      <dgm:prSet presAssocID="{3A2E435D-0CF6-46F2-95E5-6E66050B2267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odcast"/>
        </a:ext>
      </dgm:extLst>
    </dgm:pt>
    <dgm:pt modelId="{D5D4F278-3399-4D2A-9C24-10F370725C60}" type="pres">
      <dgm:prSet presAssocID="{3A2E435D-0CF6-46F2-95E5-6E66050B2267}" presName="spaceRect" presStyleCnt="0"/>
      <dgm:spPr/>
    </dgm:pt>
    <dgm:pt modelId="{86422089-4588-403A-BE32-83DEAB3C1DC2}" type="pres">
      <dgm:prSet presAssocID="{3A2E435D-0CF6-46F2-95E5-6E66050B2267}" presName="parTx" presStyleLbl="revTx" presStyleIdx="0" presStyleCnt="5">
        <dgm:presLayoutVars>
          <dgm:chMax val="0"/>
          <dgm:chPref val="0"/>
        </dgm:presLayoutVars>
      </dgm:prSet>
      <dgm:spPr/>
    </dgm:pt>
    <dgm:pt modelId="{050CD857-66C3-433C-8984-F29FB5808D2A}" type="pres">
      <dgm:prSet presAssocID="{BDC2327C-98FD-408F-BA98-B55D0CA3A706}" presName="sibTrans" presStyleCnt="0"/>
      <dgm:spPr/>
    </dgm:pt>
    <dgm:pt modelId="{A13F657C-43DB-4C5D-A5D7-4EAF0448635B}" type="pres">
      <dgm:prSet presAssocID="{04F5373D-1B51-4955-AD3C-7FCF998DDA03}" presName="compNode" presStyleCnt="0"/>
      <dgm:spPr/>
    </dgm:pt>
    <dgm:pt modelId="{6BA8482B-370B-4B18-88C5-BCB96A214353}" type="pres">
      <dgm:prSet presAssocID="{04F5373D-1B51-4955-AD3C-7FCF998DDA03}" presName="bgRect" presStyleLbl="bgShp" presStyleIdx="1" presStyleCnt="5"/>
      <dgm:spPr/>
    </dgm:pt>
    <dgm:pt modelId="{8168DAD4-BF7C-4487-A70B-091594C47471}" type="pres">
      <dgm:prSet presAssocID="{04F5373D-1B51-4955-AD3C-7FCF998DDA03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032CDCD3-589B-4BAE-AEA5-26386924163A}" type="pres">
      <dgm:prSet presAssocID="{04F5373D-1B51-4955-AD3C-7FCF998DDA03}" presName="spaceRect" presStyleCnt="0"/>
      <dgm:spPr/>
    </dgm:pt>
    <dgm:pt modelId="{CA881D19-8F6C-4125-A7E3-CBFF493B43D8}" type="pres">
      <dgm:prSet presAssocID="{04F5373D-1B51-4955-AD3C-7FCF998DDA03}" presName="parTx" presStyleLbl="revTx" presStyleIdx="1" presStyleCnt="5">
        <dgm:presLayoutVars>
          <dgm:chMax val="0"/>
          <dgm:chPref val="0"/>
        </dgm:presLayoutVars>
      </dgm:prSet>
      <dgm:spPr/>
    </dgm:pt>
    <dgm:pt modelId="{0833ED83-B305-4FD7-AE2A-4BE2936D4E09}" type="pres">
      <dgm:prSet presAssocID="{4677C258-5F44-4560-865F-3ECC25D4E736}" presName="sibTrans" presStyleCnt="0"/>
      <dgm:spPr/>
    </dgm:pt>
    <dgm:pt modelId="{DE62500B-4BD2-4ECF-95E8-6F331E439765}" type="pres">
      <dgm:prSet presAssocID="{85877709-909B-4142-9AB1-4CC6657FFAAB}" presName="compNode" presStyleCnt="0"/>
      <dgm:spPr/>
    </dgm:pt>
    <dgm:pt modelId="{A131446F-37A6-46FA-960C-8BEFD0C05917}" type="pres">
      <dgm:prSet presAssocID="{85877709-909B-4142-9AB1-4CC6657FFAAB}" presName="bgRect" presStyleLbl="bgShp" presStyleIdx="2" presStyleCnt="5"/>
      <dgm:spPr/>
    </dgm:pt>
    <dgm:pt modelId="{AB4F1A7E-279B-4849-9918-350C38EE6283}" type="pres">
      <dgm:prSet presAssocID="{85877709-909B-4142-9AB1-4CC6657FFAAB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ilter"/>
        </a:ext>
      </dgm:extLst>
    </dgm:pt>
    <dgm:pt modelId="{C5A2DD2D-9420-4DBD-9557-F3808AD25DD3}" type="pres">
      <dgm:prSet presAssocID="{85877709-909B-4142-9AB1-4CC6657FFAAB}" presName="spaceRect" presStyleCnt="0"/>
      <dgm:spPr/>
    </dgm:pt>
    <dgm:pt modelId="{BADB1D00-99DD-4E8C-AED7-AE2C0E68C249}" type="pres">
      <dgm:prSet presAssocID="{85877709-909B-4142-9AB1-4CC6657FFAAB}" presName="parTx" presStyleLbl="revTx" presStyleIdx="2" presStyleCnt="5">
        <dgm:presLayoutVars>
          <dgm:chMax val="0"/>
          <dgm:chPref val="0"/>
        </dgm:presLayoutVars>
      </dgm:prSet>
      <dgm:spPr/>
    </dgm:pt>
    <dgm:pt modelId="{0CF45A86-5C1B-46F4-AC4B-DDD64846FB4E}" type="pres">
      <dgm:prSet presAssocID="{516A2F79-762C-4C76-80D5-D6542215FC43}" presName="sibTrans" presStyleCnt="0"/>
      <dgm:spPr/>
    </dgm:pt>
    <dgm:pt modelId="{29F2188D-38F2-405F-B9EA-0F038263C9A2}" type="pres">
      <dgm:prSet presAssocID="{6AF9B1A8-308A-4C17-A8A3-B03FC37E6E61}" presName="compNode" presStyleCnt="0"/>
      <dgm:spPr/>
    </dgm:pt>
    <dgm:pt modelId="{3E25855A-FD51-438C-9AED-7590682167E0}" type="pres">
      <dgm:prSet presAssocID="{6AF9B1A8-308A-4C17-A8A3-B03FC37E6E61}" presName="bgRect" presStyleLbl="bgShp" presStyleIdx="3" presStyleCnt="5"/>
      <dgm:spPr/>
    </dgm:pt>
    <dgm:pt modelId="{7E3439F5-65D3-4FB5-9ECC-85E4061BFF00}" type="pres">
      <dgm:prSet presAssocID="{6AF9B1A8-308A-4C17-A8A3-B03FC37E6E61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cientist"/>
        </a:ext>
      </dgm:extLst>
    </dgm:pt>
    <dgm:pt modelId="{ED979548-1F8F-4B15-B2C5-BFEA1060A90D}" type="pres">
      <dgm:prSet presAssocID="{6AF9B1A8-308A-4C17-A8A3-B03FC37E6E61}" presName="spaceRect" presStyleCnt="0"/>
      <dgm:spPr/>
    </dgm:pt>
    <dgm:pt modelId="{1112168C-0881-47AF-AE30-D6EABADFB846}" type="pres">
      <dgm:prSet presAssocID="{6AF9B1A8-308A-4C17-A8A3-B03FC37E6E61}" presName="parTx" presStyleLbl="revTx" presStyleIdx="3" presStyleCnt="5">
        <dgm:presLayoutVars>
          <dgm:chMax val="0"/>
          <dgm:chPref val="0"/>
        </dgm:presLayoutVars>
      </dgm:prSet>
      <dgm:spPr/>
    </dgm:pt>
    <dgm:pt modelId="{507D0B34-445D-4892-8DBF-7E7B9EA9FFB8}" type="pres">
      <dgm:prSet presAssocID="{0FA628C6-6555-4FA5-A77A-C864B474286C}" presName="sibTrans" presStyleCnt="0"/>
      <dgm:spPr/>
    </dgm:pt>
    <dgm:pt modelId="{6C8DB046-CC0F-4911-AF72-7B05A1313986}" type="pres">
      <dgm:prSet presAssocID="{1C6495EE-490D-4A1D-B218-F615358C67AF}" presName="compNode" presStyleCnt="0"/>
      <dgm:spPr/>
    </dgm:pt>
    <dgm:pt modelId="{5F3578A6-465E-4C49-ACD5-7C9E7BFA4510}" type="pres">
      <dgm:prSet presAssocID="{1C6495EE-490D-4A1D-B218-F615358C67AF}" presName="bgRect" presStyleLbl="bgShp" presStyleIdx="4" presStyleCnt="5"/>
      <dgm:spPr/>
    </dgm:pt>
    <dgm:pt modelId="{A034A077-93FD-4B3E-9C41-5F7F26F8114C}" type="pres">
      <dgm:prSet presAssocID="{1C6495EE-490D-4A1D-B218-F615358C67AF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adio"/>
        </a:ext>
      </dgm:extLst>
    </dgm:pt>
    <dgm:pt modelId="{F7A8A719-7965-4499-8D3C-94EDB268250E}" type="pres">
      <dgm:prSet presAssocID="{1C6495EE-490D-4A1D-B218-F615358C67AF}" presName="spaceRect" presStyleCnt="0"/>
      <dgm:spPr/>
    </dgm:pt>
    <dgm:pt modelId="{439C7D87-0E14-4F30-A20B-A488956D2259}" type="pres">
      <dgm:prSet presAssocID="{1C6495EE-490D-4A1D-B218-F615358C67AF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17B3FB04-6EAC-431C-8FBD-DE3CCCDC984F}" type="presOf" srcId="{85877709-909B-4142-9AB1-4CC6657FFAAB}" destId="{BADB1D00-99DD-4E8C-AED7-AE2C0E68C249}" srcOrd="0" destOrd="0" presId="urn:microsoft.com/office/officeart/2018/2/layout/IconVerticalSolidList"/>
    <dgm:cxn modelId="{6DFD5926-FC59-448B-A425-D3A9E1E1298A}" type="presOf" srcId="{1C6495EE-490D-4A1D-B218-F615358C67AF}" destId="{439C7D87-0E14-4F30-A20B-A488956D2259}" srcOrd="0" destOrd="0" presId="urn:microsoft.com/office/officeart/2018/2/layout/IconVerticalSolidList"/>
    <dgm:cxn modelId="{5B7B872C-AEAF-4A8B-852A-2F70C365E4F1}" type="presOf" srcId="{04F5373D-1B51-4955-AD3C-7FCF998DDA03}" destId="{CA881D19-8F6C-4125-A7E3-CBFF493B43D8}" srcOrd="0" destOrd="0" presId="urn:microsoft.com/office/officeart/2018/2/layout/IconVerticalSolidList"/>
    <dgm:cxn modelId="{75E0D243-143E-452E-B2DF-E48943CB8337}" type="presOf" srcId="{6AF9B1A8-308A-4C17-A8A3-B03FC37E6E61}" destId="{1112168C-0881-47AF-AE30-D6EABADFB846}" srcOrd="0" destOrd="0" presId="urn:microsoft.com/office/officeart/2018/2/layout/IconVerticalSolidList"/>
    <dgm:cxn modelId="{48D3A76C-CB4E-4254-96FF-55DC5F548098}" srcId="{211D0FFB-87CC-4A2C-A2B5-A3392A04399C}" destId="{6AF9B1A8-308A-4C17-A8A3-B03FC37E6E61}" srcOrd="3" destOrd="0" parTransId="{1D888AE5-B1B0-4ECE-AC23-251E7D540A5D}" sibTransId="{0FA628C6-6555-4FA5-A77A-C864B474286C}"/>
    <dgm:cxn modelId="{FD542A4F-A308-4BDB-B3C6-6024D45F06F8}" type="presOf" srcId="{3A2E435D-0CF6-46F2-95E5-6E66050B2267}" destId="{86422089-4588-403A-BE32-83DEAB3C1DC2}" srcOrd="0" destOrd="0" presId="urn:microsoft.com/office/officeart/2018/2/layout/IconVerticalSolidList"/>
    <dgm:cxn modelId="{A4294E72-4F84-46B5-AD5A-9B7442FA2AAA}" srcId="{211D0FFB-87CC-4A2C-A2B5-A3392A04399C}" destId="{85877709-909B-4142-9AB1-4CC6657FFAAB}" srcOrd="2" destOrd="0" parTransId="{C295166A-DD44-485E-8BC1-FF77AF60A60E}" sibTransId="{516A2F79-762C-4C76-80D5-D6542215FC43}"/>
    <dgm:cxn modelId="{77796482-D429-4250-8AA4-A0A0DCD7130C}" srcId="{211D0FFB-87CC-4A2C-A2B5-A3392A04399C}" destId="{3A2E435D-0CF6-46F2-95E5-6E66050B2267}" srcOrd="0" destOrd="0" parTransId="{D2ED9CBA-61B6-4C86-8881-9477D928A703}" sibTransId="{BDC2327C-98FD-408F-BA98-B55D0CA3A706}"/>
    <dgm:cxn modelId="{3595ADC3-C74F-4B39-A6D5-95FFC7BA1E1F}" srcId="{211D0FFB-87CC-4A2C-A2B5-A3392A04399C}" destId="{1C6495EE-490D-4A1D-B218-F615358C67AF}" srcOrd="4" destOrd="0" parTransId="{33F0090E-535C-4FAD-982B-A94F1C40F219}" sibTransId="{35554F56-354C-4B36-8B29-B4366FCA231E}"/>
    <dgm:cxn modelId="{AC663ED2-4285-45B0-BB72-9F5437F9C700}" srcId="{211D0FFB-87CC-4A2C-A2B5-A3392A04399C}" destId="{04F5373D-1B51-4955-AD3C-7FCF998DDA03}" srcOrd="1" destOrd="0" parTransId="{27B4749E-F7CF-453E-A704-D29AD437DDB7}" sibTransId="{4677C258-5F44-4560-865F-3ECC25D4E736}"/>
    <dgm:cxn modelId="{9DF0D0DD-8404-40DD-865D-3052864590B2}" type="presOf" srcId="{211D0FFB-87CC-4A2C-A2B5-A3392A04399C}" destId="{EB915E61-FD4E-4C51-9952-E53689365866}" srcOrd="0" destOrd="0" presId="urn:microsoft.com/office/officeart/2018/2/layout/IconVerticalSolidList"/>
    <dgm:cxn modelId="{687175C9-A6FC-4008-BFD2-257E3C8D80C8}" type="presParOf" srcId="{EB915E61-FD4E-4C51-9952-E53689365866}" destId="{765B61C0-7695-4FC3-B2F9-2ADE63061C82}" srcOrd="0" destOrd="0" presId="urn:microsoft.com/office/officeart/2018/2/layout/IconVerticalSolidList"/>
    <dgm:cxn modelId="{51C00FC2-B5C1-4D37-B16A-C34AFFCD117E}" type="presParOf" srcId="{765B61C0-7695-4FC3-B2F9-2ADE63061C82}" destId="{56E497BE-861D-4007-B6E4-9D8B45F5C025}" srcOrd="0" destOrd="0" presId="urn:microsoft.com/office/officeart/2018/2/layout/IconVerticalSolidList"/>
    <dgm:cxn modelId="{BDA3BE72-1DAB-4A82-A0DB-B84CD547486B}" type="presParOf" srcId="{765B61C0-7695-4FC3-B2F9-2ADE63061C82}" destId="{45727AD8-3496-4F32-B80C-ECAE4E0B52B1}" srcOrd="1" destOrd="0" presId="urn:microsoft.com/office/officeart/2018/2/layout/IconVerticalSolidList"/>
    <dgm:cxn modelId="{BEEFD81D-A0DE-4137-8527-B5AFBC4A67C7}" type="presParOf" srcId="{765B61C0-7695-4FC3-B2F9-2ADE63061C82}" destId="{D5D4F278-3399-4D2A-9C24-10F370725C60}" srcOrd="2" destOrd="0" presId="urn:microsoft.com/office/officeart/2018/2/layout/IconVerticalSolidList"/>
    <dgm:cxn modelId="{21956695-5056-4787-96F9-3F22F8D44B9D}" type="presParOf" srcId="{765B61C0-7695-4FC3-B2F9-2ADE63061C82}" destId="{86422089-4588-403A-BE32-83DEAB3C1DC2}" srcOrd="3" destOrd="0" presId="urn:microsoft.com/office/officeart/2018/2/layout/IconVerticalSolidList"/>
    <dgm:cxn modelId="{DB412BCA-06FF-4CEB-9781-4D8B7706DE9D}" type="presParOf" srcId="{EB915E61-FD4E-4C51-9952-E53689365866}" destId="{050CD857-66C3-433C-8984-F29FB5808D2A}" srcOrd="1" destOrd="0" presId="urn:microsoft.com/office/officeart/2018/2/layout/IconVerticalSolidList"/>
    <dgm:cxn modelId="{9D7F132A-7C8C-4E10-950A-ED920061C214}" type="presParOf" srcId="{EB915E61-FD4E-4C51-9952-E53689365866}" destId="{A13F657C-43DB-4C5D-A5D7-4EAF0448635B}" srcOrd="2" destOrd="0" presId="urn:microsoft.com/office/officeart/2018/2/layout/IconVerticalSolidList"/>
    <dgm:cxn modelId="{16C3E779-EEC9-4C3D-83E2-107004D05067}" type="presParOf" srcId="{A13F657C-43DB-4C5D-A5D7-4EAF0448635B}" destId="{6BA8482B-370B-4B18-88C5-BCB96A214353}" srcOrd="0" destOrd="0" presId="urn:microsoft.com/office/officeart/2018/2/layout/IconVerticalSolidList"/>
    <dgm:cxn modelId="{3182AB2B-E944-46F7-AF4D-1BE2E5C45350}" type="presParOf" srcId="{A13F657C-43DB-4C5D-A5D7-4EAF0448635B}" destId="{8168DAD4-BF7C-4487-A70B-091594C47471}" srcOrd="1" destOrd="0" presId="urn:microsoft.com/office/officeart/2018/2/layout/IconVerticalSolidList"/>
    <dgm:cxn modelId="{1703C566-9B85-43DA-8C39-424737BC2DF0}" type="presParOf" srcId="{A13F657C-43DB-4C5D-A5D7-4EAF0448635B}" destId="{032CDCD3-589B-4BAE-AEA5-26386924163A}" srcOrd="2" destOrd="0" presId="urn:microsoft.com/office/officeart/2018/2/layout/IconVerticalSolidList"/>
    <dgm:cxn modelId="{1B3B993E-82B0-4B3A-A564-5BF36F7DC5F0}" type="presParOf" srcId="{A13F657C-43DB-4C5D-A5D7-4EAF0448635B}" destId="{CA881D19-8F6C-4125-A7E3-CBFF493B43D8}" srcOrd="3" destOrd="0" presId="urn:microsoft.com/office/officeart/2018/2/layout/IconVerticalSolidList"/>
    <dgm:cxn modelId="{1F5D9FB2-B887-4A25-9E92-30339FC3F5F0}" type="presParOf" srcId="{EB915E61-FD4E-4C51-9952-E53689365866}" destId="{0833ED83-B305-4FD7-AE2A-4BE2936D4E09}" srcOrd="3" destOrd="0" presId="urn:microsoft.com/office/officeart/2018/2/layout/IconVerticalSolidList"/>
    <dgm:cxn modelId="{B1E292A0-4DFA-4971-91BD-169B584ACBB6}" type="presParOf" srcId="{EB915E61-FD4E-4C51-9952-E53689365866}" destId="{DE62500B-4BD2-4ECF-95E8-6F331E439765}" srcOrd="4" destOrd="0" presId="urn:microsoft.com/office/officeart/2018/2/layout/IconVerticalSolidList"/>
    <dgm:cxn modelId="{726007D9-30E6-4F4F-BF6B-678542615E59}" type="presParOf" srcId="{DE62500B-4BD2-4ECF-95E8-6F331E439765}" destId="{A131446F-37A6-46FA-960C-8BEFD0C05917}" srcOrd="0" destOrd="0" presId="urn:microsoft.com/office/officeart/2018/2/layout/IconVerticalSolidList"/>
    <dgm:cxn modelId="{F5997601-D1A6-424A-9486-C5B54E1A4A1B}" type="presParOf" srcId="{DE62500B-4BD2-4ECF-95E8-6F331E439765}" destId="{AB4F1A7E-279B-4849-9918-350C38EE6283}" srcOrd="1" destOrd="0" presId="urn:microsoft.com/office/officeart/2018/2/layout/IconVerticalSolidList"/>
    <dgm:cxn modelId="{273DFB50-8188-4D48-8555-AC5AFF507D9A}" type="presParOf" srcId="{DE62500B-4BD2-4ECF-95E8-6F331E439765}" destId="{C5A2DD2D-9420-4DBD-9557-F3808AD25DD3}" srcOrd="2" destOrd="0" presId="urn:microsoft.com/office/officeart/2018/2/layout/IconVerticalSolidList"/>
    <dgm:cxn modelId="{6EEC32E9-0737-4FAD-B599-9CEC669E1B41}" type="presParOf" srcId="{DE62500B-4BD2-4ECF-95E8-6F331E439765}" destId="{BADB1D00-99DD-4E8C-AED7-AE2C0E68C249}" srcOrd="3" destOrd="0" presId="urn:microsoft.com/office/officeart/2018/2/layout/IconVerticalSolidList"/>
    <dgm:cxn modelId="{2CDDCAB9-3399-47D9-908A-A81813FC281D}" type="presParOf" srcId="{EB915E61-FD4E-4C51-9952-E53689365866}" destId="{0CF45A86-5C1B-46F4-AC4B-DDD64846FB4E}" srcOrd="5" destOrd="0" presId="urn:microsoft.com/office/officeart/2018/2/layout/IconVerticalSolidList"/>
    <dgm:cxn modelId="{A5CCA1B9-E957-4D2A-8183-3B7869F5BC34}" type="presParOf" srcId="{EB915E61-FD4E-4C51-9952-E53689365866}" destId="{29F2188D-38F2-405F-B9EA-0F038263C9A2}" srcOrd="6" destOrd="0" presId="urn:microsoft.com/office/officeart/2018/2/layout/IconVerticalSolidList"/>
    <dgm:cxn modelId="{F3C7FEAC-C223-42EF-AA87-71789F7C0601}" type="presParOf" srcId="{29F2188D-38F2-405F-B9EA-0F038263C9A2}" destId="{3E25855A-FD51-438C-9AED-7590682167E0}" srcOrd="0" destOrd="0" presId="urn:microsoft.com/office/officeart/2018/2/layout/IconVerticalSolidList"/>
    <dgm:cxn modelId="{5CBEE9BF-0675-4CD1-88F7-1B871A4B11E4}" type="presParOf" srcId="{29F2188D-38F2-405F-B9EA-0F038263C9A2}" destId="{7E3439F5-65D3-4FB5-9ECC-85E4061BFF00}" srcOrd="1" destOrd="0" presId="urn:microsoft.com/office/officeart/2018/2/layout/IconVerticalSolidList"/>
    <dgm:cxn modelId="{71163ED6-DEA1-41AD-BDDF-7AE6C0EF0632}" type="presParOf" srcId="{29F2188D-38F2-405F-B9EA-0F038263C9A2}" destId="{ED979548-1F8F-4B15-B2C5-BFEA1060A90D}" srcOrd="2" destOrd="0" presId="urn:microsoft.com/office/officeart/2018/2/layout/IconVerticalSolidList"/>
    <dgm:cxn modelId="{90387500-E847-4A11-942E-1B2F5CC2C936}" type="presParOf" srcId="{29F2188D-38F2-405F-B9EA-0F038263C9A2}" destId="{1112168C-0881-47AF-AE30-D6EABADFB846}" srcOrd="3" destOrd="0" presId="urn:microsoft.com/office/officeart/2018/2/layout/IconVerticalSolidList"/>
    <dgm:cxn modelId="{4639E1B4-1330-4716-AEA0-07F07CB47E2C}" type="presParOf" srcId="{EB915E61-FD4E-4C51-9952-E53689365866}" destId="{507D0B34-445D-4892-8DBF-7E7B9EA9FFB8}" srcOrd="7" destOrd="0" presId="urn:microsoft.com/office/officeart/2018/2/layout/IconVerticalSolidList"/>
    <dgm:cxn modelId="{0DDBCB6F-0AE0-46B4-9917-F5FC8EFB8C08}" type="presParOf" srcId="{EB915E61-FD4E-4C51-9952-E53689365866}" destId="{6C8DB046-CC0F-4911-AF72-7B05A1313986}" srcOrd="8" destOrd="0" presId="urn:microsoft.com/office/officeart/2018/2/layout/IconVerticalSolidList"/>
    <dgm:cxn modelId="{73BAFD2E-38EA-4C75-9B64-85FA175CF54E}" type="presParOf" srcId="{6C8DB046-CC0F-4911-AF72-7B05A1313986}" destId="{5F3578A6-465E-4C49-ACD5-7C9E7BFA4510}" srcOrd="0" destOrd="0" presId="urn:microsoft.com/office/officeart/2018/2/layout/IconVerticalSolidList"/>
    <dgm:cxn modelId="{D298AC4A-D12B-41A8-B73A-B01286D7595F}" type="presParOf" srcId="{6C8DB046-CC0F-4911-AF72-7B05A1313986}" destId="{A034A077-93FD-4B3E-9C41-5F7F26F8114C}" srcOrd="1" destOrd="0" presId="urn:microsoft.com/office/officeart/2018/2/layout/IconVerticalSolidList"/>
    <dgm:cxn modelId="{C64AFFC9-D2AC-4AFD-A676-84621E1A4314}" type="presParOf" srcId="{6C8DB046-CC0F-4911-AF72-7B05A1313986}" destId="{F7A8A719-7965-4499-8D3C-94EDB268250E}" srcOrd="2" destOrd="0" presId="urn:microsoft.com/office/officeart/2018/2/layout/IconVerticalSolidList"/>
    <dgm:cxn modelId="{09357006-132F-4B8F-B394-7158385E646C}" type="presParOf" srcId="{6C8DB046-CC0F-4911-AF72-7B05A1313986}" destId="{439C7D87-0E14-4F30-A20B-A488956D2259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44D89C4-4E7D-4F40-A82F-028F7FC0A96F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coloredtext_colorful1" csCatId="colorful" phldr="1"/>
      <dgm:spPr/>
      <dgm:t>
        <a:bodyPr/>
        <a:lstStyle/>
        <a:p>
          <a:endParaRPr lang="en-US"/>
        </a:p>
      </dgm:t>
    </dgm:pt>
    <dgm:pt modelId="{2D4364DF-A06F-4C5A-BA40-CD30DC6D5F26}">
      <dgm:prSet/>
      <dgm:spPr/>
      <dgm:t>
        <a:bodyPr/>
        <a:lstStyle/>
        <a:p>
          <a:pPr>
            <a:defRPr cap="all"/>
          </a:pPr>
          <a:r>
            <a:rPr lang="en-US"/>
            <a:t>Audio Processing: MP3, noise reduction</a:t>
          </a:r>
        </a:p>
      </dgm:t>
    </dgm:pt>
    <dgm:pt modelId="{0B865288-5D8C-4C38-A744-3FD88C902BA8}" type="parTrans" cxnId="{FD466DC1-08A3-47C3-B2BA-0B9BF563FA23}">
      <dgm:prSet/>
      <dgm:spPr/>
      <dgm:t>
        <a:bodyPr/>
        <a:lstStyle/>
        <a:p>
          <a:endParaRPr lang="en-US"/>
        </a:p>
      </dgm:t>
    </dgm:pt>
    <dgm:pt modelId="{80BC3A5B-AEE9-457F-B6B0-8952618AA25E}" type="sibTrans" cxnId="{FD466DC1-08A3-47C3-B2BA-0B9BF563FA23}">
      <dgm:prSet/>
      <dgm:spPr/>
      <dgm:t>
        <a:bodyPr/>
        <a:lstStyle/>
        <a:p>
          <a:endParaRPr lang="en-US"/>
        </a:p>
      </dgm:t>
    </dgm:pt>
    <dgm:pt modelId="{69FE48B9-ED32-4929-97C1-75C7A90BB70E}">
      <dgm:prSet/>
      <dgm:spPr/>
      <dgm:t>
        <a:bodyPr/>
        <a:lstStyle/>
        <a:p>
          <a:pPr>
            <a:defRPr cap="all"/>
          </a:pPr>
          <a:r>
            <a:rPr lang="en-US"/>
            <a:t>Image Processing: medical imaging, enhancement</a:t>
          </a:r>
        </a:p>
      </dgm:t>
    </dgm:pt>
    <dgm:pt modelId="{79624A09-29B6-4C7B-B346-46026E0CF276}" type="parTrans" cxnId="{FB8412C4-0B1E-4891-8C42-3499BD65046C}">
      <dgm:prSet/>
      <dgm:spPr/>
      <dgm:t>
        <a:bodyPr/>
        <a:lstStyle/>
        <a:p>
          <a:endParaRPr lang="en-US"/>
        </a:p>
      </dgm:t>
    </dgm:pt>
    <dgm:pt modelId="{BBADC53D-6987-4CDB-9B71-C115CD8451C3}" type="sibTrans" cxnId="{FB8412C4-0B1E-4891-8C42-3499BD65046C}">
      <dgm:prSet/>
      <dgm:spPr/>
      <dgm:t>
        <a:bodyPr/>
        <a:lstStyle/>
        <a:p>
          <a:endParaRPr lang="en-US"/>
        </a:p>
      </dgm:t>
    </dgm:pt>
    <dgm:pt modelId="{F63F0126-6573-4B21-8205-83191C7D9475}">
      <dgm:prSet/>
      <dgm:spPr/>
      <dgm:t>
        <a:bodyPr/>
        <a:lstStyle/>
        <a:p>
          <a:pPr>
            <a:defRPr cap="all"/>
          </a:pPr>
          <a:r>
            <a:rPr lang="en-US"/>
            <a:t>Radar &amp; Communication Systems</a:t>
          </a:r>
        </a:p>
      </dgm:t>
    </dgm:pt>
    <dgm:pt modelId="{FC74F17B-5377-4012-B952-F26401F25726}" type="parTrans" cxnId="{3C46B0D5-7E2C-444E-9E3C-7EF646E04CE2}">
      <dgm:prSet/>
      <dgm:spPr/>
      <dgm:t>
        <a:bodyPr/>
        <a:lstStyle/>
        <a:p>
          <a:endParaRPr lang="en-US"/>
        </a:p>
      </dgm:t>
    </dgm:pt>
    <dgm:pt modelId="{90A34DB9-67C1-439A-B5D9-C7AB89DE71A7}" type="sibTrans" cxnId="{3C46B0D5-7E2C-444E-9E3C-7EF646E04CE2}">
      <dgm:prSet/>
      <dgm:spPr/>
      <dgm:t>
        <a:bodyPr/>
        <a:lstStyle/>
        <a:p>
          <a:endParaRPr lang="en-US"/>
        </a:p>
      </dgm:t>
    </dgm:pt>
    <dgm:pt modelId="{5F725667-1722-4E80-8ABC-EDB8FF701FEC}">
      <dgm:prSet/>
      <dgm:spPr/>
      <dgm:t>
        <a:bodyPr/>
        <a:lstStyle/>
        <a:p>
          <a:pPr>
            <a:defRPr cap="all"/>
          </a:pPr>
          <a:r>
            <a:rPr lang="en-US"/>
            <a:t>Biomedical: ECG, EEG analysis</a:t>
          </a:r>
        </a:p>
      </dgm:t>
    </dgm:pt>
    <dgm:pt modelId="{A13CF73B-FE1A-4B45-BFF3-C1109D5D2C5A}" type="parTrans" cxnId="{005EB945-F5BB-48D3-96C1-77C0D501CC77}">
      <dgm:prSet/>
      <dgm:spPr/>
      <dgm:t>
        <a:bodyPr/>
        <a:lstStyle/>
        <a:p>
          <a:endParaRPr lang="en-US"/>
        </a:p>
      </dgm:t>
    </dgm:pt>
    <dgm:pt modelId="{4FAF113B-ADC9-44D0-8895-D9D7173F7860}" type="sibTrans" cxnId="{005EB945-F5BB-48D3-96C1-77C0D501CC77}">
      <dgm:prSet/>
      <dgm:spPr/>
      <dgm:t>
        <a:bodyPr/>
        <a:lstStyle/>
        <a:p>
          <a:endParaRPr lang="en-US"/>
        </a:p>
      </dgm:t>
    </dgm:pt>
    <dgm:pt modelId="{94D94EBE-1BF3-47CA-85B3-A4329918F84F}">
      <dgm:prSet/>
      <dgm:spPr/>
      <dgm:t>
        <a:bodyPr/>
        <a:lstStyle/>
        <a:p>
          <a:pPr>
            <a:defRPr cap="all"/>
          </a:pPr>
          <a:r>
            <a:rPr lang="en-US"/>
            <a:t>Consumer Electronics: Smartphones, hearing aids</a:t>
          </a:r>
        </a:p>
      </dgm:t>
    </dgm:pt>
    <dgm:pt modelId="{21FDEF94-971A-4A25-8EC7-70075F8B17C5}" type="parTrans" cxnId="{7E888A32-701F-488E-8A2E-7EE67D58B7FB}">
      <dgm:prSet/>
      <dgm:spPr/>
      <dgm:t>
        <a:bodyPr/>
        <a:lstStyle/>
        <a:p>
          <a:endParaRPr lang="en-US"/>
        </a:p>
      </dgm:t>
    </dgm:pt>
    <dgm:pt modelId="{DEFF3D75-5D7A-4B7C-8149-C9E22017649F}" type="sibTrans" cxnId="{7E888A32-701F-488E-8A2E-7EE67D58B7FB}">
      <dgm:prSet/>
      <dgm:spPr/>
      <dgm:t>
        <a:bodyPr/>
        <a:lstStyle/>
        <a:p>
          <a:endParaRPr lang="en-US"/>
        </a:p>
      </dgm:t>
    </dgm:pt>
    <dgm:pt modelId="{0C696FBE-F6BD-410F-84B2-CB27D0DE80F7}" type="pres">
      <dgm:prSet presAssocID="{844D89C4-4E7D-4F40-A82F-028F7FC0A96F}" presName="root" presStyleCnt="0">
        <dgm:presLayoutVars>
          <dgm:dir/>
          <dgm:resizeHandles val="exact"/>
        </dgm:presLayoutVars>
      </dgm:prSet>
      <dgm:spPr/>
    </dgm:pt>
    <dgm:pt modelId="{AD210C55-28AB-414C-8B75-2D5D5D8C0E9B}" type="pres">
      <dgm:prSet presAssocID="{2D4364DF-A06F-4C5A-BA40-CD30DC6D5F26}" presName="compNode" presStyleCnt="0"/>
      <dgm:spPr/>
    </dgm:pt>
    <dgm:pt modelId="{26059779-9235-4770-833A-0BABB2362EA5}" type="pres">
      <dgm:prSet presAssocID="{2D4364DF-A06F-4C5A-BA40-CD30DC6D5F26}" presName="iconBgRect" presStyleLbl="bgShp" presStyleIdx="0" presStyleCnt="5"/>
      <dgm:spPr/>
    </dgm:pt>
    <dgm:pt modelId="{C96E8AC4-A3C4-46B6-A9EE-CD93EFA3F835}" type="pres">
      <dgm:prSet presAssocID="{2D4364DF-A06F-4C5A-BA40-CD30DC6D5F26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odcast"/>
        </a:ext>
      </dgm:extLst>
    </dgm:pt>
    <dgm:pt modelId="{FF22C73F-50FE-49D2-ADB8-FCE34018B5EC}" type="pres">
      <dgm:prSet presAssocID="{2D4364DF-A06F-4C5A-BA40-CD30DC6D5F26}" presName="spaceRect" presStyleCnt="0"/>
      <dgm:spPr/>
    </dgm:pt>
    <dgm:pt modelId="{207ACAB6-FEC7-420D-A90D-5078893A3D86}" type="pres">
      <dgm:prSet presAssocID="{2D4364DF-A06F-4C5A-BA40-CD30DC6D5F26}" presName="textRect" presStyleLbl="revTx" presStyleIdx="0" presStyleCnt="5">
        <dgm:presLayoutVars>
          <dgm:chMax val="1"/>
          <dgm:chPref val="1"/>
        </dgm:presLayoutVars>
      </dgm:prSet>
      <dgm:spPr/>
    </dgm:pt>
    <dgm:pt modelId="{4A3DDD0E-9EB6-458C-A130-AE6061E7022C}" type="pres">
      <dgm:prSet presAssocID="{80BC3A5B-AEE9-457F-B6B0-8952618AA25E}" presName="sibTrans" presStyleCnt="0"/>
      <dgm:spPr/>
    </dgm:pt>
    <dgm:pt modelId="{DB14D4BE-364C-4166-84CE-A5499072FB45}" type="pres">
      <dgm:prSet presAssocID="{69FE48B9-ED32-4929-97C1-75C7A90BB70E}" presName="compNode" presStyleCnt="0"/>
      <dgm:spPr/>
    </dgm:pt>
    <dgm:pt modelId="{99571280-8799-4A37-8511-92FF5C276F68}" type="pres">
      <dgm:prSet presAssocID="{69FE48B9-ED32-4929-97C1-75C7A90BB70E}" presName="iconBgRect" presStyleLbl="bgShp" presStyleIdx="1" presStyleCnt="5"/>
      <dgm:spPr/>
    </dgm:pt>
    <dgm:pt modelId="{86E38E4C-1527-4C67-B477-39119F19D891}" type="pres">
      <dgm:prSet presAssocID="{69FE48B9-ED32-4929-97C1-75C7A90BB70E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tethoscope"/>
        </a:ext>
      </dgm:extLst>
    </dgm:pt>
    <dgm:pt modelId="{DFE43FD4-4592-4B76-B297-3D8149967E97}" type="pres">
      <dgm:prSet presAssocID="{69FE48B9-ED32-4929-97C1-75C7A90BB70E}" presName="spaceRect" presStyleCnt="0"/>
      <dgm:spPr/>
    </dgm:pt>
    <dgm:pt modelId="{56036AF2-3F0C-41BE-9257-169480ABFE5F}" type="pres">
      <dgm:prSet presAssocID="{69FE48B9-ED32-4929-97C1-75C7A90BB70E}" presName="textRect" presStyleLbl="revTx" presStyleIdx="1" presStyleCnt="5">
        <dgm:presLayoutVars>
          <dgm:chMax val="1"/>
          <dgm:chPref val="1"/>
        </dgm:presLayoutVars>
      </dgm:prSet>
      <dgm:spPr/>
    </dgm:pt>
    <dgm:pt modelId="{24CF719F-516F-43EE-AA04-694CDA3F326F}" type="pres">
      <dgm:prSet presAssocID="{BBADC53D-6987-4CDB-9B71-C115CD8451C3}" presName="sibTrans" presStyleCnt="0"/>
      <dgm:spPr/>
    </dgm:pt>
    <dgm:pt modelId="{B5CC5B91-11EF-4F24-92B2-FBCCEDED3870}" type="pres">
      <dgm:prSet presAssocID="{F63F0126-6573-4B21-8205-83191C7D9475}" presName="compNode" presStyleCnt="0"/>
      <dgm:spPr/>
    </dgm:pt>
    <dgm:pt modelId="{061E1D28-D264-4717-93A6-11EF9D47F9DD}" type="pres">
      <dgm:prSet presAssocID="{F63F0126-6573-4B21-8205-83191C7D9475}" presName="iconBgRect" presStyleLbl="bgShp" presStyleIdx="2" presStyleCnt="5"/>
      <dgm:spPr/>
    </dgm:pt>
    <dgm:pt modelId="{4131F416-302C-4473-B03D-F63BD350EFA2}" type="pres">
      <dgm:prSet presAssocID="{F63F0126-6573-4B21-8205-83191C7D9475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atellite"/>
        </a:ext>
      </dgm:extLst>
    </dgm:pt>
    <dgm:pt modelId="{6F12B13C-7BC8-4BBD-873D-AA4FDC35C7AE}" type="pres">
      <dgm:prSet presAssocID="{F63F0126-6573-4B21-8205-83191C7D9475}" presName="spaceRect" presStyleCnt="0"/>
      <dgm:spPr/>
    </dgm:pt>
    <dgm:pt modelId="{18E831CD-FE94-4736-8329-820FEB05F6EF}" type="pres">
      <dgm:prSet presAssocID="{F63F0126-6573-4B21-8205-83191C7D9475}" presName="textRect" presStyleLbl="revTx" presStyleIdx="2" presStyleCnt="5">
        <dgm:presLayoutVars>
          <dgm:chMax val="1"/>
          <dgm:chPref val="1"/>
        </dgm:presLayoutVars>
      </dgm:prSet>
      <dgm:spPr/>
    </dgm:pt>
    <dgm:pt modelId="{257F5C7E-CA74-4772-A674-4386D250D63D}" type="pres">
      <dgm:prSet presAssocID="{90A34DB9-67C1-439A-B5D9-C7AB89DE71A7}" presName="sibTrans" presStyleCnt="0"/>
      <dgm:spPr/>
    </dgm:pt>
    <dgm:pt modelId="{F96D2796-6E55-4CC3-AD75-44A554FD7E2B}" type="pres">
      <dgm:prSet presAssocID="{5F725667-1722-4E80-8ABC-EDB8FF701FEC}" presName="compNode" presStyleCnt="0"/>
      <dgm:spPr/>
    </dgm:pt>
    <dgm:pt modelId="{427AA5ED-5551-4177-A54C-736B022EA6B8}" type="pres">
      <dgm:prSet presAssocID="{5F725667-1722-4E80-8ABC-EDB8FF701FEC}" presName="iconBgRect" presStyleLbl="bgShp" presStyleIdx="3" presStyleCnt="5"/>
      <dgm:spPr/>
    </dgm:pt>
    <dgm:pt modelId="{EC0AFECB-D210-43E7-97DD-312949EF55BC}" type="pres">
      <dgm:prSet presAssocID="{5F725667-1722-4E80-8ABC-EDB8FF701FEC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rt with Pulse"/>
        </a:ext>
      </dgm:extLst>
    </dgm:pt>
    <dgm:pt modelId="{C8BD1C82-18EB-4895-BEDF-57D2373175F4}" type="pres">
      <dgm:prSet presAssocID="{5F725667-1722-4E80-8ABC-EDB8FF701FEC}" presName="spaceRect" presStyleCnt="0"/>
      <dgm:spPr/>
    </dgm:pt>
    <dgm:pt modelId="{58483CA1-20E1-439A-8961-13089D67C5BC}" type="pres">
      <dgm:prSet presAssocID="{5F725667-1722-4E80-8ABC-EDB8FF701FEC}" presName="textRect" presStyleLbl="revTx" presStyleIdx="3" presStyleCnt="5">
        <dgm:presLayoutVars>
          <dgm:chMax val="1"/>
          <dgm:chPref val="1"/>
        </dgm:presLayoutVars>
      </dgm:prSet>
      <dgm:spPr/>
    </dgm:pt>
    <dgm:pt modelId="{5C5B1046-E953-428B-95B3-08A5087435EC}" type="pres">
      <dgm:prSet presAssocID="{4FAF113B-ADC9-44D0-8895-D9D7173F7860}" presName="sibTrans" presStyleCnt="0"/>
      <dgm:spPr/>
    </dgm:pt>
    <dgm:pt modelId="{4590558B-D5EA-4FD9-9966-32C5D95A9EFB}" type="pres">
      <dgm:prSet presAssocID="{94D94EBE-1BF3-47CA-85B3-A4329918F84F}" presName="compNode" presStyleCnt="0"/>
      <dgm:spPr/>
    </dgm:pt>
    <dgm:pt modelId="{B7E5E5F6-C542-475F-BDCB-B36496618546}" type="pres">
      <dgm:prSet presAssocID="{94D94EBE-1BF3-47CA-85B3-A4329918F84F}" presName="iconBgRect" presStyleLbl="bgShp" presStyleIdx="4" presStyleCnt="5"/>
      <dgm:spPr/>
    </dgm:pt>
    <dgm:pt modelId="{2423EE93-CCE8-48BD-8BD5-53A0903B35FD}" type="pres">
      <dgm:prSet presAssocID="{94D94EBE-1BF3-47CA-85B3-A4329918F84F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mart Phone"/>
        </a:ext>
      </dgm:extLst>
    </dgm:pt>
    <dgm:pt modelId="{720D9B1F-5E23-46AE-A3DA-DBFDD13B600A}" type="pres">
      <dgm:prSet presAssocID="{94D94EBE-1BF3-47CA-85B3-A4329918F84F}" presName="spaceRect" presStyleCnt="0"/>
      <dgm:spPr/>
    </dgm:pt>
    <dgm:pt modelId="{6A9ED2B3-CE38-4976-912E-62CC6C04DC52}" type="pres">
      <dgm:prSet presAssocID="{94D94EBE-1BF3-47CA-85B3-A4329918F84F}" presName="textRect" presStyleLbl="revTx" presStyleIdx="4" presStyleCnt="5">
        <dgm:presLayoutVars>
          <dgm:chMax val="1"/>
          <dgm:chPref val="1"/>
        </dgm:presLayoutVars>
      </dgm:prSet>
      <dgm:spPr/>
    </dgm:pt>
  </dgm:ptLst>
  <dgm:cxnLst>
    <dgm:cxn modelId="{EDCCA303-E2E3-4748-8C88-50BA300F415D}" type="presOf" srcId="{2D4364DF-A06F-4C5A-BA40-CD30DC6D5F26}" destId="{207ACAB6-FEC7-420D-A90D-5078893A3D86}" srcOrd="0" destOrd="0" presId="urn:microsoft.com/office/officeart/2018/5/layout/IconCircleLabelList"/>
    <dgm:cxn modelId="{4EA6910A-4F8A-4101-8D96-1B2EFCB528EC}" type="presOf" srcId="{F63F0126-6573-4B21-8205-83191C7D9475}" destId="{18E831CD-FE94-4736-8329-820FEB05F6EF}" srcOrd="0" destOrd="0" presId="urn:microsoft.com/office/officeart/2018/5/layout/IconCircleLabelList"/>
    <dgm:cxn modelId="{8A4A3F2B-53C0-4845-BD3A-ACAE075227BC}" type="presOf" srcId="{94D94EBE-1BF3-47CA-85B3-A4329918F84F}" destId="{6A9ED2B3-CE38-4976-912E-62CC6C04DC52}" srcOrd="0" destOrd="0" presId="urn:microsoft.com/office/officeart/2018/5/layout/IconCircleLabelList"/>
    <dgm:cxn modelId="{7E888A32-701F-488E-8A2E-7EE67D58B7FB}" srcId="{844D89C4-4E7D-4F40-A82F-028F7FC0A96F}" destId="{94D94EBE-1BF3-47CA-85B3-A4329918F84F}" srcOrd="4" destOrd="0" parTransId="{21FDEF94-971A-4A25-8EC7-70075F8B17C5}" sibTransId="{DEFF3D75-5D7A-4B7C-8149-C9E22017649F}"/>
    <dgm:cxn modelId="{005EB945-F5BB-48D3-96C1-77C0D501CC77}" srcId="{844D89C4-4E7D-4F40-A82F-028F7FC0A96F}" destId="{5F725667-1722-4E80-8ABC-EDB8FF701FEC}" srcOrd="3" destOrd="0" parTransId="{A13CF73B-FE1A-4B45-BFF3-C1109D5D2C5A}" sibTransId="{4FAF113B-ADC9-44D0-8895-D9D7173F7860}"/>
    <dgm:cxn modelId="{86F64770-2C5A-4FE7-A2B4-9B5F016AAC4A}" type="presOf" srcId="{844D89C4-4E7D-4F40-A82F-028F7FC0A96F}" destId="{0C696FBE-F6BD-410F-84B2-CB27D0DE80F7}" srcOrd="0" destOrd="0" presId="urn:microsoft.com/office/officeart/2018/5/layout/IconCircleLabelList"/>
    <dgm:cxn modelId="{FD466DC1-08A3-47C3-B2BA-0B9BF563FA23}" srcId="{844D89C4-4E7D-4F40-A82F-028F7FC0A96F}" destId="{2D4364DF-A06F-4C5A-BA40-CD30DC6D5F26}" srcOrd="0" destOrd="0" parTransId="{0B865288-5D8C-4C38-A744-3FD88C902BA8}" sibTransId="{80BC3A5B-AEE9-457F-B6B0-8952618AA25E}"/>
    <dgm:cxn modelId="{FB8412C4-0B1E-4891-8C42-3499BD65046C}" srcId="{844D89C4-4E7D-4F40-A82F-028F7FC0A96F}" destId="{69FE48B9-ED32-4929-97C1-75C7A90BB70E}" srcOrd="1" destOrd="0" parTransId="{79624A09-29B6-4C7B-B346-46026E0CF276}" sibTransId="{BBADC53D-6987-4CDB-9B71-C115CD8451C3}"/>
    <dgm:cxn modelId="{3C46B0D5-7E2C-444E-9E3C-7EF646E04CE2}" srcId="{844D89C4-4E7D-4F40-A82F-028F7FC0A96F}" destId="{F63F0126-6573-4B21-8205-83191C7D9475}" srcOrd="2" destOrd="0" parTransId="{FC74F17B-5377-4012-B952-F26401F25726}" sibTransId="{90A34DB9-67C1-439A-B5D9-C7AB89DE71A7}"/>
    <dgm:cxn modelId="{65C817DA-0562-4952-A0AF-577F22C91D84}" type="presOf" srcId="{69FE48B9-ED32-4929-97C1-75C7A90BB70E}" destId="{56036AF2-3F0C-41BE-9257-169480ABFE5F}" srcOrd="0" destOrd="0" presId="urn:microsoft.com/office/officeart/2018/5/layout/IconCircleLabelList"/>
    <dgm:cxn modelId="{BEA8F5E9-9247-41AD-8947-CC05C9C93B7C}" type="presOf" srcId="{5F725667-1722-4E80-8ABC-EDB8FF701FEC}" destId="{58483CA1-20E1-439A-8961-13089D67C5BC}" srcOrd="0" destOrd="0" presId="urn:microsoft.com/office/officeart/2018/5/layout/IconCircleLabelList"/>
    <dgm:cxn modelId="{3F3DBA26-A197-48FE-931C-19FB837ABFF9}" type="presParOf" srcId="{0C696FBE-F6BD-410F-84B2-CB27D0DE80F7}" destId="{AD210C55-28AB-414C-8B75-2D5D5D8C0E9B}" srcOrd="0" destOrd="0" presId="urn:microsoft.com/office/officeart/2018/5/layout/IconCircleLabelList"/>
    <dgm:cxn modelId="{00B2E420-A878-4300-A4CC-37602BED7AA5}" type="presParOf" srcId="{AD210C55-28AB-414C-8B75-2D5D5D8C0E9B}" destId="{26059779-9235-4770-833A-0BABB2362EA5}" srcOrd="0" destOrd="0" presId="urn:microsoft.com/office/officeart/2018/5/layout/IconCircleLabelList"/>
    <dgm:cxn modelId="{16F75294-AA83-4E63-85E3-9A48D85CF898}" type="presParOf" srcId="{AD210C55-28AB-414C-8B75-2D5D5D8C0E9B}" destId="{C96E8AC4-A3C4-46B6-A9EE-CD93EFA3F835}" srcOrd="1" destOrd="0" presId="urn:microsoft.com/office/officeart/2018/5/layout/IconCircleLabelList"/>
    <dgm:cxn modelId="{3B915194-85F1-4819-B126-964017DF5BE6}" type="presParOf" srcId="{AD210C55-28AB-414C-8B75-2D5D5D8C0E9B}" destId="{FF22C73F-50FE-49D2-ADB8-FCE34018B5EC}" srcOrd="2" destOrd="0" presId="urn:microsoft.com/office/officeart/2018/5/layout/IconCircleLabelList"/>
    <dgm:cxn modelId="{37FF3919-8B29-42E9-966C-5C2AACEED338}" type="presParOf" srcId="{AD210C55-28AB-414C-8B75-2D5D5D8C0E9B}" destId="{207ACAB6-FEC7-420D-A90D-5078893A3D86}" srcOrd="3" destOrd="0" presId="urn:microsoft.com/office/officeart/2018/5/layout/IconCircleLabelList"/>
    <dgm:cxn modelId="{303E95B7-7F93-4DD2-BA14-DD959D894C39}" type="presParOf" srcId="{0C696FBE-F6BD-410F-84B2-CB27D0DE80F7}" destId="{4A3DDD0E-9EB6-458C-A130-AE6061E7022C}" srcOrd="1" destOrd="0" presId="urn:microsoft.com/office/officeart/2018/5/layout/IconCircleLabelList"/>
    <dgm:cxn modelId="{310B10C8-2DE2-44AA-982E-74B4B687A965}" type="presParOf" srcId="{0C696FBE-F6BD-410F-84B2-CB27D0DE80F7}" destId="{DB14D4BE-364C-4166-84CE-A5499072FB45}" srcOrd="2" destOrd="0" presId="urn:microsoft.com/office/officeart/2018/5/layout/IconCircleLabelList"/>
    <dgm:cxn modelId="{B75821DE-1FC9-491A-A4EF-F0923653D2C4}" type="presParOf" srcId="{DB14D4BE-364C-4166-84CE-A5499072FB45}" destId="{99571280-8799-4A37-8511-92FF5C276F68}" srcOrd="0" destOrd="0" presId="urn:microsoft.com/office/officeart/2018/5/layout/IconCircleLabelList"/>
    <dgm:cxn modelId="{91992203-8EBC-4950-AB16-42AEEEB9F31B}" type="presParOf" srcId="{DB14D4BE-364C-4166-84CE-A5499072FB45}" destId="{86E38E4C-1527-4C67-B477-39119F19D891}" srcOrd="1" destOrd="0" presId="urn:microsoft.com/office/officeart/2018/5/layout/IconCircleLabelList"/>
    <dgm:cxn modelId="{767A86AA-DC2A-4610-ADD5-2FBF2F89F9A5}" type="presParOf" srcId="{DB14D4BE-364C-4166-84CE-A5499072FB45}" destId="{DFE43FD4-4592-4B76-B297-3D8149967E97}" srcOrd="2" destOrd="0" presId="urn:microsoft.com/office/officeart/2018/5/layout/IconCircleLabelList"/>
    <dgm:cxn modelId="{C746D955-8401-4588-A442-77A4FDDE33C8}" type="presParOf" srcId="{DB14D4BE-364C-4166-84CE-A5499072FB45}" destId="{56036AF2-3F0C-41BE-9257-169480ABFE5F}" srcOrd="3" destOrd="0" presId="urn:microsoft.com/office/officeart/2018/5/layout/IconCircleLabelList"/>
    <dgm:cxn modelId="{8BBC5028-7C25-498F-A429-E53A68A3C054}" type="presParOf" srcId="{0C696FBE-F6BD-410F-84B2-CB27D0DE80F7}" destId="{24CF719F-516F-43EE-AA04-694CDA3F326F}" srcOrd="3" destOrd="0" presId="urn:microsoft.com/office/officeart/2018/5/layout/IconCircleLabelList"/>
    <dgm:cxn modelId="{9C308108-ED49-4CFD-B240-0570B8FCF732}" type="presParOf" srcId="{0C696FBE-F6BD-410F-84B2-CB27D0DE80F7}" destId="{B5CC5B91-11EF-4F24-92B2-FBCCEDED3870}" srcOrd="4" destOrd="0" presId="urn:microsoft.com/office/officeart/2018/5/layout/IconCircleLabelList"/>
    <dgm:cxn modelId="{150088EB-934E-4F8E-92CB-43416C50A275}" type="presParOf" srcId="{B5CC5B91-11EF-4F24-92B2-FBCCEDED3870}" destId="{061E1D28-D264-4717-93A6-11EF9D47F9DD}" srcOrd="0" destOrd="0" presId="urn:microsoft.com/office/officeart/2018/5/layout/IconCircleLabelList"/>
    <dgm:cxn modelId="{978485BB-10E6-4693-AD7D-E6EEADAFCDF6}" type="presParOf" srcId="{B5CC5B91-11EF-4F24-92B2-FBCCEDED3870}" destId="{4131F416-302C-4473-B03D-F63BD350EFA2}" srcOrd="1" destOrd="0" presId="urn:microsoft.com/office/officeart/2018/5/layout/IconCircleLabelList"/>
    <dgm:cxn modelId="{A14F27CA-AA38-43EA-BFDC-31A6B91D5696}" type="presParOf" srcId="{B5CC5B91-11EF-4F24-92B2-FBCCEDED3870}" destId="{6F12B13C-7BC8-4BBD-873D-AA4FDC35C7AE}" srcOrd="2" destOrd="0" presId="urn:microsoft.com/office/officeart/2018/5/layout/IconCircleLabelList"/>
    <dgm:cxn modelId="{F0F5BA33-F0C3-47D3-8C83-3A99E3BA3057}" type="presParOf" srcId="{B5CC5B91-11EF-4F24-92B2-FBCCEDED3870}" destId="{18E831CD-FE94-4736-8329-820FEB05F6EF}" srcOrd="3" destOrd="0" presId="urn:microsoft.com/office/officeart/2018/5/layout/IconCircleLabelList"/>
    <dgm:cxn modelId="{AE7F36D4-5D0E-4818-ABF6-46D6F80D3ABC}" type="presParOf" srcId="{0C696FBE-F6BD-410F-84B2-CB27D0DE80F7}" destId="{257F5C7E-CA74-4772-A674-4386D250D63D}" srcOrd="5" destOrd="0" presId="urn:microsoft.com/office/officeart/2018/5/layout/IconCircleLabelList"/>
    <dgm:cxn modelId="{585727C4-5D3C-44E3-812F-5134BC9A2B73}" type="presParOf" srcId="{0C696FBE-F6BD-410F-84B2-CB27D0DE80F7}" destId="{F96D2796-6E55-4CC3-AD75-44A554FD7E2B}" srcOrd="6" destOrd="0" presId="urn:microsoft.com/office/officeart/2018/5/layout/IconCircleLabelList"/>
    <dgm:cxn modelId="{E587854E-976E-407D-A059-72468EC8BA11}" type="presParOf" srcId="{F96D2796-6E55-4CC3-AD75-44A554FD7E2B}" destId="{427AA5ED-5551-4177-A54C-736B022EA6B8}" srcOrd="0" destOrd="0" presId="urn:microsoft.com/office/officeart/2018/5/layout/IconCircleLabelList"/>
    <dgm:cxn modelId="{1DDAD4C2-06D8-4386-9D47-9C5E617F5C65}" type="presParOf" srcId="{F96D2796-6E55-4CC3-AD75-44A554FD7E2B}" destId="{EC0AFECB-D210-43E7-97DD-312949EF55BC}" srcOrd="1" destOrd="0" presId="urn:microsoft.com/office/officeart/2018/5/layout/IconCircleLabelList"/>
    <dgm:cxn modelId="{905D593E-6FDD-4678-81B7-CB8AEFEB60AF}" type="presParOf" srcId="{F96D2796-6E55-4CC3-AD75-44A554FD7E2B}" destId="{C8BD1C82-18EB-4895-BEDF-57D2373175F4}" srcOrd="2" destOrd="0" presId="urn:microsoft.com/office/officeart/2018/5/layout/IconCircleLabelList"/>
    <dgm:cxn modelId="{A06EA161-930E-41DA-B5F2-D4A1E4A72C17}" type="presParOf" srcId="{F96D2796-6E55-4CC3-AD75-44A554FD7E2B}" destId="{58483CA1-20E1-439A-8961-13089D67C5BC}" srcOrd="3" destOrd="0" presId="urn:microsoft.com/office/officeart/2018/5/layout/IconCircleLabelList"/>
    <dgm:cxn modelId="{91D759A1-CCC4-45E3-8BF8-355D6DB7C024}" type="presParOf" srcId="{0C696FBE-F6BD-410F-84B2-CB27D0DE80F7}" destId="{5C5B1046-E953-428B-95B3-08A5087435EC}" srcOrd="7" destOrd="0" presId="urn:microsoft.com/office/officeart/2018/5/layout/IconCircleLabelList"/>
    <dgm:cxn modelId="{33C6964E-1B94-4372-84E6-630478D78782}" type="presParOf" srcId="{0C696FBE-F6BD-410F-84B2-CB27D0DE80F7}" destId="{4590558B-D5EA-4FD9-9966-32C5D95A9EFB}" srcOrd="8" destOrd="0" presId="urn:microsoft.com/office/officeart/2018/5/layout/IconCircleLabelList"/>
    <dgm:cxn modelId="{CA28C061-3BD5-4801-ABC8-EC545C04EE15}" type="presParOf" srcId="{4590558B-D5EA-4FD9-9966-32C5D95A9EFB}" destId="{B7E5E5F6-C542-475F-BDCB-B36496618546}" srcOrd="0" destOrd="0" presId="urn:microsoft.com/office/officeart/2018/5/layout/IconCircleLabelList"/>
    <dgm:cxn modelId="{6D3072E5-A36B-4CD5-AE76-5DBD2FA13E78}" type="presParOf" srcId="{4590558B-D5EA-4FD9-9966-32C5D95A9EFB}" destId="{2423EE93-CCE8-48BD-8BD5-53A0903B35FD}" srcOrd="1" destOrd="0" presId="urn:microsoft.com/office/officeart/2018/5/layout/IconCircleLabelList"/>
    <dgm:cxn modelId="{25EE8E42-D1AF-43D3-ADD0-5C805F28290D}" type="presParOf" srcId="{4590558B-D5EA-4FD9-9966-32C5D95A9EFB}" destId="{720D9B1F-5E23-46AE-A3DA-DBFDD13B600A}" srcOrd="2" destOrd="0" presId="urn:microsoft.com/office/officeart/2018/5/layout/IconCircleLabelList"/>
    <dgm:cxn modelId="{D35658E2-F9D2-45BC-AEE1-E88FC4D11FE4}" type="presParOf" srcId="{4590558B-D5EA-4FD9-9966-32C5D95A9EFB}" destId="{6A9ED2B3-CE38-4976-912E-62CC6C04DC52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C20B73-6FB0-41A4-AB6D-E565F25F7E51}">
      <dsp:nvSpPr>
        <dsp:cNvPr id="0" name=""/>
        <dsp:cNvSpPr/>
      </dsp:nvSpPr>
      <dsp:spPr>
        <a:xfrm>
          <a:off x="0" y="386"/>
          <a:ext cx="8229600" cy="53237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A71C4D-F799-4E33-93BA-FB80F8B9CC54}">
      <dsp:nvSpPr>
        <dsp:cNvPr id="0" name=""/>
        <dsp:cNvSpPr/>
      </dsp:nvSpPr>
      <dsp:spPr>
        <a:xfrm>
          <a:off x="161043" y="120171"/>
          <a:ext cx="292806" cy="29280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6E65C3-21A7-48C6-A9C0-7968811D2CC2}">
      <dsp:nvSpPr>
        <dsp:cNvPr id="0" name=""/>
        <dsp:cNvSpPr/>
      </dsp:nvSpPr>
      <dsp:spPr>
        <a:xfrm>
          <a:off x="614893" y="386"/>
          <a:ext cx="7614706" cy="5323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343" tIns="56343" rIns="56343" bIns="56343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- Discrete-Time Signals and Systems</a:t>
          </a:r>
        </a:p>
      </dsp:txBody>
      <dsp:txXfrm>
        <a:off x="614893" y="386"/>
        <a:ext cx="7614706" cy="532375"/>
      </dsp:txXfrm>
    </dsp:sp>
    <dsp:sp modelId="{12E6BD92-DE7F-405F-90A3-E56C1E80F3AE}">
      <dsp:nvSpPr>
        <dsp:cNvPr id="0" name=""/>
        <dsp:cNvSpPr/>
      </dsp:nvSpPr>
      <dsp:spPr>
        <a:xfrm>
          <a:off x="0" y="665855"/>
          <a:ext cx="8229600" cy="53237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5BD011-3553-4855-AAED-456D3FB2CB87}">
      <dsp:nvSpPr>
        <dsp:cNvPr id="0" name=""/>
        <dsp:cNvSpPr/>
      </dsp:nvSpPr>
      <dsp:spPr>
        <a:xfrm>
          <a:off x="161043" y="785640"/>
          <a:ext cx="292806" cy="292806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52C0D3-16BF-4DC1-ACBA-F55F96F6315A}">
      <dsp:nvSpPr>
        <dsp:cNvPr id="0" name=""/>
        <dsp:cNvSpPr/>
      </dsp:nvSpPr>
      <dsp:spPr>
        <a:xfrm>
          <a:off x="614893" y="665855"/>
          <a:ext cx="7614706" cy="5323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343" tIns="56343" rIns="56343" bIns="56343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- Fourier Transform and DFT</a:t>
          </a:r>
        </a:p>
      </dsp:txBody>
      <dsp:txXfrm>
        <a:off x="614893" y="665855"/>
        <a:ext cx="7614706" cy="532375"/>
      </dsp:txXfrm>
    </dsp:sp>
    <dsp:sp modelId="{ECD6E34B-C8B3-48A6-975E-653FF379D214}">
      <dsp:nvSpPr>
        <dsp:cNvPr id="0" name=""/>
        <dsp:cNvSpPr/>
      </dsp:nvSpPr>
      <dsp:spPr>
        <a:xfrm>
          <a:off x="0" y="1331324"/>
          <a:ext cx="8229600" cy="53237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D0F1FF1-5F93-429D-A8F6-C74FA68BC0F5}">
      <dsp:nvSpPr>
        <dsp:cNvPr id="0" name=""/>
        <dsp:cNvSpPr/>
      </dsp:nvSpPr>
      <dsp:spPr>
        <a:xfrm>
          <a:off x="161043" y="1451109"/>
          <a:ext cx="292806" cy="292806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6B3CA7A-FD4F-4CDD-A26D-6E746186AA3B}">
      <dsp:nvSpPr>
        <dsp:cNvPr id="0" name=""/>
        <dsp:cNvSpPr/>
      </dsp:nvSpPr>
      <dsp:spPr>
        <a:xfrm>
          <a:off x="614893" y="1331324"/>
          <a:ext cx="7614706" cy="5323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343" tIns="56343" rIns="56343" bIns="56343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- Fast Fourier Transform (FFT)</a:t>
          </a:r>
        </a:p>
      </dsp:txBody>
      <dsp:txXfrm>
        <a:off x="614893" y="1331324"/>
        <a:ext cx="7614706" cy="532375"/>
      </dsp:txXfrm>
    </dsp:sp>
    <dsp:sp modelId="{F40956CD-9EF6-4C91-9844-F9516D2555F3}">
      <dsp:nvSpPr>
        <dsp:cNvPr id="0" name=""/>
        <dsp:cNvSpPr/>
      </dsp:nvSpPr>
      <dsp:spPr>
        <a:xfrm>
          <a:off x="0" y="1996793"/>
          <a:ext cx="8229600" cy="53237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20B3351-57AF-4E4B-BE9F-07981FAB6336}">
      <dsp:nvSpPr>
        <dsp:cNvPr id="0" name=""/>
        <dsp:cNvSpPr/>
      </dsp:nvSpPr>
      <dsp:spPr>
        <a:xfrm>
          <a:off x="161043" y="2116578"/>
          <a:ext cx="292806" cy="292806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273AF9-F13B-4814-A549-8475948E8278}">
      <dsp:nvSpPr>
        <dsp:cNvPr id="0" name=""/>
        <dsp:cNvSpPr/>
      </dsp:nvSpPr>
      <dsp:spPr>
        <a:xfrm>
          <a:off x="614893" y="1996793"/>
          <a:ext cx="7614706" cy="5323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343" tIns="56343" rIns="56343" bIns="56343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- IIR and FIR Filter Design</a:t>
          </a:r>
        </a:p>
      </dsp:txBody>
      <dsp:txXfrm>
        <a:off x="614893" y="1996793"/>
        <a:ext cx="7614706" cy="532375"/>
      </dsp:txXfrm>
    </dsp:sp>
    <dsp:sp modelId="{803249B2-9DE1-4C00-B15D-96F3E0ECA604}">
      <dsp:nvSpPr>
        <dsp:cNvPr id="0" name=""/>
        <dsp:cNvSpPr/>
      </dsp:nvSpPr>
      <dsp:spPr>
        <a:xfrm>
          <a:off x="0" y="2662262"/>
          <a:ext cx="8229600" cy="53237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2DF587F-9A9A-4E96-85C7-DAC7658D0926}">
      <dsp:nvSpPr>
        <dsp:cNvPr id="0" name=""/>
        <dsp:cNvSpPr/>
      </dsp:nvSpPr>
      <dsp:spPr>
        <a:xfrm>
          <a:off x="161043" y="2782047"/>
          <a:ext cx="292806" cy="292806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BDA4786-7370-4351-B0EC-E7B10DFD6106}">
      <dsp:nvSpPr>
        <dsp:cNvPr id="0" name=""/>
        <dsp:cNvSpPr/>
      </dsp:nvSpPr>
      <dsp:spPr>
        <a:xfrm>
          <a:off x="614893" y="2662262"/>
          <a:ext cx="7614706" cy="5323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343" tIns="56343" rIns="56343" bIns="56343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- Filter Realization Techniques</a:t>
          </a:r>
        </a:p>
      </dsp:txBody>
      <dsp:txXfrm>
        <a:off x="614893" y="2662262"/>
        <a:ext cx="7614706" cy="532375"/>
      </dsp:txXfrm>
    </dsp:sp>
    <dsp:sp modelId="{F2C67C5B-1E96-4820-8106-D4FE5E92287A}">
      <dsp:nvSpPr>
        <dsp:cNvPr id="0" name=""/>
        <dsp:cNvSpPr/>
      </dsp:nvSpPr>
      <dsp:spPr>
        <a:xfrm>
          <a:off x="0" y="3327731"/>
          <a:ext cx="8229600" cy="53237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85BB827-E76B-4D8B-8E9F-A2E6A81092FB}">
      <dsp:nvSpPr>
        <dsp:cNvPr id="0" name=""/>
        <dsp:cNvSpPr/>
      </dsp:nvSpPr>
      <dsp:spPr>
        <a:xfrm>
          <a:off x="161043" y="3447516"/>
          <a:ext cx="292806" cy="292806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AEC902E-65F9-4A52-9BE1-515EF0B5BD4E}">
      <dsp:nvSpPr>
        <dsp:cNvPr id="0" name=""/>
        <dsp:cNvSpPr/>
      </dsp:nvSpPr>
      <dsp:spPr>
        <a:xfrm>
          <a:off x="614893" y="3327731"/>
          <a:ext cx="7614706" cy="5323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343" tIns="56343" rIns="56343" bIns="56343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- Multirate Signal Processing</a:t>
          </a:r>
        </a:p>
      </dsp:txBody>
      <dsp:txXfrm>
        <a:off x="614893" y="3327731"/>
        <a:ext cx="7614706" cy="532375"/>
      </dsp:txXfrm>
    </dsp:sp>
    <dsp:sp modelId="{A54341EF-E7BB-44CA-8152-71329A25241E}">
      <dsp:nvSpPr>
        <dsp:cNvPr id="0" name=""/>
        <dsp:cNvSpPr/>
      </dsp:nvSpPr>
      <dsp:spPr>
        <a:xfrm>
          <a:off x="0" y="3993201"/>
          <a:ext cx="8229600" cy="53237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7ABCDA4-CD54-4A01-9203-588E9CE1A83B}">
      <dsp:nvSpPr>
        <dsp:cNvPr id="0" name=""/>
        <dsp:cNvSpPr/>
      </dsp:nvSpPr>
      <dsp:spPr>
        <a:xfrm>
          <a:off x="161043" y="4112985"/>
          <a:ext cx="292806" cy="292806"/>
        </a:xfrm>
        <a:prstGeom prst="rect">
          <a:avLst/>
        </a:prstGeom>
        <a:blipFill>
          <a:blip xmlns:r="http://schemas.openxmlformats.org/officeDocument/2006/relationships"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F40837-3BA6-4DF3-BF3F-070C03EE7653}">
      <dsp:nvSpPr>
        <dsp:cNvPr id="0" name=""/>
        <dsp:cNvSpPr/>
      </dsp:nvSpPr>
      <dsp:spPr>
        <a:xfrm>
          <a:off x="614893" y="3993201"/>
          <a:ext cx="7614706" cy="5323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343" tIns="56343" rIns="56343" bIns="56343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- MATLAB-based hands-on projects</a:t>
          </a:r>
        </a:p>
      </dsp:txBody>
      <dsp:txXfrm>
        <a:off x="614893" y="3993201"/>
        <a:ext cx="7614706" cy="53237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825182-614C-42A8-B53B-59F434F5A1E9}">
      <dsp:nvSpPr>
        <dsp:cNvPr id="0" name=""/>
        <dsp:cNvSpPr/>
      </dsp:nvSpPr>
      <dsp:spPr>
        <a:xfrm>
          <a:off x="0" y="2439"/>
          <a:ext cx="4726201" cy="123661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673E32-5DE9-4860-B1A0-7EA48E66A84F}">
      <dsp:nvSpPr>
        <dsp:cNvPr id="0" name=""/>
        <dsp:cNvSpPr/>
      </dsp:nvSpPr>
      <dsp:spPr>
        <a:xfrm>
          <a:off x="374076" y="280678"/>
          <a:ext cx="680139" cy="68013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F16167F-8B0E-4C76-9A01-1F94398697BA}">
      <dsp:nvSpPr>
        <dsp:cNvPr id="0" name=""/>
        <dsp:cNvSpPr/>
      </dsp:nvSpPr>
      <dsp:spPr>
        <a:xfrm>
          <a:off x="1428292" y="2439"/>
          <a:ext cx="3297908" cy="12366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0875" tIns="130875" rIns="130875" bIns="130875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- MATLAB (preferred) or GNU Octave</a:t>
          </a:r>
        </a:p>
      </dsp:txBody>
      <dsp:txXfrm>
        <a:off x="1428292" y="2439"/>
        <a:ext cx="3297908" cy="1236616"/>
      </dsp:txXfrm>
    </dsp:sp>
    <dsp:sp modelId="{1AF8A381-A330-4E27-BB32-3398E9BB94FB}">
      <dsp:nvSpPr>
        <dsp:cNvPr id="0" name=""/>
        <dsp:cNvSpPr/>
      </dsp:nvSpPr>
      <dsp:spPr>
        <a:xfrm>
          <a:off x="0" y="1548210"/>
          <a:ext cx="4726201" cy="123661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8695E9-D01A-48CC-ADF2-48E6F4F9928B}">
      <dsp:nvSpPr>
        <dsp:cNvPr id="0" name=""/>
        <dsp:cNvSpPr/>
      </dsp:nvSpPr>
      <dsp:spPr>
        <a:xfrm>
          <a:off x="374076" y="1826449"/>
          <a:ext cx="680139" cy="68013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4137FD-A2ED-450B-8687-194A3BB6823F}">
      <dsp:nvSpPr>
        <dsp:cNvPr id="0" name=""/>
        <dsp:cNvSpPr/>
      </dsp:nvSpPr>
      <dsp:spPr>
        <a:xfrm>
          <a:off x="1428292" y="1548210"/>
          <a:ext cx="3297908" cy="12366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0875" tIns="130875" rIns="130875" bIns="130875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- Basic knowledge of signals and systems</a:t>
          </a:r>
        </a:p>
      </dsp:txBody>
      <dsp:txXfrm>
        <a:off x="1428292" y="1548210"/>
        <a:ext cx="3297908" cy="1236616"/>
      </dsp:txXfrm>
    </dsp:sp>
    <dsp:sp modelId="{22B05AA2-F159-4200-941E-5FFEC4273DD2}">
      <dsp:nvSpPr>
        <dsp:cNvPr id="0" name=""/>
        <dsp:cNvSpPr/>
      </dsp:nvSpPr>
      <dsp:spPr>
        <a:xfrm>
          <a:off x="0" y="3093981"/>
          <a:ext cx="4726201" cy="123661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02481E0-8F51-4A41-8F4F-B110E2B13946}">
      <dsp:nvSpPr>
        <dsp:cNvPr id="0" name=""/>
        <dsp:cNvSpPr/>
      </dsp:nvSpPr>
      <dsp:spPr>
        <a:xfrm>
          <a:off x="374076" y="3372220"/>
          <a:ext cx="680139" cy="680139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6774CBE-6A5D-4B63-8F84-E082BB63CEA2}">
      <dsp:nvSpPr>
        <dsp:cNvPr id="0" name=""/>
        <dsp:cNvSpPr/>
      </dsp:nvSpPr>
      <dsp:spPr>
        <a:xfrm>
          <a:off x="1428292" y="3093981"/>
          <a:ext cx="3297908" cy="12366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0875" tIns="130875" rIns="130875" bIns="130875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- Enthusiasm to learn DSP with code examples</a:t>
          </a:r>
        </a:p>
      </dsp:txBody>
      <dsp:txXfrm>
        <a:off x="1428292" y="3093981"/>
        <a:ext cx="3297908" cy="1236616"/>
      </dsp:txXfrm>
    </dsp:sp>
    <dsp:sp modelId="{92652C81-0388-422F-BE7F-3890CA54E38E}">
      <dsp:nvSpPr>
        <dsp:cNvPr id="0" name=""/>
        <dsp:cNvSpPr/>
      </dsp:nvSpPr>
      <dsp:spPr>
        <a:xfrm>
          <a:off x="0" y="4639752"/>
          <a:ext cx="4726201" cy="123661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E6D3415-7D6E-45C7-9ADD-DE435DBCC3A7}">
      <dsp:nvSpPr>
        <dsp:cNvPr id="0" name=""/>
        <dsp:cNvSpPr/>
      </dsp:nvSpPr>
      <dsp:spPr>
        <a:xfrm>
          <a:off x="374076" y="4917991"/>
          <a:ext cx="680139" cy="680139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6485DB-C87E-47AF-A9A7-C8A0EAF4AF53}">
      <dsp:nvSpPr>
        <dsp:cNvPr id="0" name=""/>
        <dsp:cNvSpPr/>
      </dsp:nvSpPr>
      <dsp:spPr>
        <a:xfrm>
          <a:off x="1428292" y="4639752"/>
          <a:ext cx="3297908" cy="12366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0875" tIns="130875" rIns="130875" bIns="130875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- Code templates and datasets provided</a:t>
          </a:r>
        </a:p>
      </dsp:txBody>
      <dsp:txXfrm>
        <a:off x="1428292" y="4639752"/>
        <a:ext cx="3297908" cy="123661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EECC05-8F84-432B-82EB-CF48DB090D4E}">
      <dsp:nvSpPr>
        <dsp:cNvPr id="0" name=""/>
        <dsp:cNvSpPr/>
      </dsp:nvSpPr>
      <dsp:spPr>
        <a:xfrm>
          <a:off x="0" y="66733"/>
          <a:ext cx="4726201" cy="675327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The course is structured into 7 modules:</a:t>
          </a:r>
        </a:p>
      </dsp:txBody>
      <dsp:txXfrm>
        <a:off x="32967" y="99700"/>
        <a:ext cx="4660267" cy="609393"/>
      </dsp:txXfrm>
    </dsp:sp>
    <dsp:sp modelId="{4A92C749-0642-4C72-8690-D5252E33DBF3}">
      <dsp:nvSpPr>
        <dsp:cNvPr id="0" name=""/>
        <dsp:cNvSpPr/>
      </dsp:nvSpPr>
      <dsp:spPr>
        <a:xfrm>
          <a:off x="0" y="791021"/>
          <a:ext cx="4726201" cy="675327"/>
        </a:xfrm>
        <a:prstGeom prst="roundRect">
          <a:avLst/>
        </a:prstGeom>
        <a:solidFill>
          <a:schemeClr val="accent2">
            <a:hueOff val="668788"/>
            <a:satOff val="-834"/>
            <a:lumOff val="19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700" b="1" kern="1200" dirty="0"/>
            <a:t>MODULE 1:  DSP Fundamentals &amp; Discrete Fourier Transform (DFT)</a:t>
          </a:r>
          <a:endParaRPr lang="en-IN" sz="1700" kern="1200" dirty="0"/>
        </a:p>
      </dsp:txBody>
      <dsp:txXfrm>
        <a:off x="32967" y="823988"/>
        <a:ext cx="4660267" cy="609393"/>
      </dsp:txXfrm>
    </dsp:sp>
    <dsp:sp modelId="{C586DB4F-B9BE-40D5-956F-A3B36C6F6A38}">
      <dsp:nvSpPr>
        <dsp:cNvPr id="0" name=""/>
        <dsp:cNvSpPr/>
      </dsp:nvSpPr>
      <dsp:spPr>
        <a:xfrm>
          <a:off x="0" y="1515309"/>
          <a:ext cx="4726201" cy="675327"/>
        </a:xfrm>
        <a:prstGeom prst="roundRect">
          <a:avLst/>
        </a:prstGeom>
        <a:solidFill>
          <a:schemeClr val="accent2">
            <a:hueOff val="1337577"/>
            <a:satOff val="-1668"/>
            <a:lumOff val="39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700" b="1" kern="1200" dirty="0"/>
            <a:t>MODULE 2: Fast Fourier Transform (FFT)</a:t>
          </a:r>
          <a:endParaRPr lang="en-US" sz="1700" kern="1200" dirty="0"/>
        </a:p>
      </dsp:txBody>
      <dsp:txXfrm>
        <a:off x="32967" y="1548276"/>
        <a:ext cx="4660267" cy="609393"/>
      </dsp:txXfrm>
    </dsp:sp>
    <dsp:sp modelId="{3EF84596-FACB-428D-9644-E01AB41DC6A4}">
      <dsp:nvSpPr>
        <dsp:cNvPr id="0" name=""/>
        <dsp:cNvSpPr/>
      </dsp:nvSpPr>
      <dsp:spPr>
        <a:xfrm>
          <a:off x="0" y="2239596"/>
          <a:ext cx="4726201" cy="675327"/>
        </a:xfrm>
        <a:prstGeom prst="roundRect">
          <a:avLst/>
        </a:prstGeom>
        <a:solidFill>
          <a:schemeClr val="accent2">
            <a:hueOff val="2006365"/>
            <a:satOff val="-2502"/>
            <a:lumOff val="58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700" b="1" kern="1200" dirty="0"/>
            <a:t>MODULE 3: IIR Digital Filter Design</a:t>
          </a:r>
          <a:endParaRPr lang="en-US" sz="1700" kern="1200" dirty="0"/>
        </a:p>
      </dsp:txBody>
      <dsp:txXfrm>
        <a:off x="32967" y="2272563"/>
        <a:ext cx="4660267" cy="609393"/>
      </dsp:txXfrm>
    </dsp:sp>
    <dsp:sp modelId="{5E55DCFB-452B-4E7B-9763-28514F3954E9}">
      <dsp:nvSpPr>
        <dsp:cNvPr id="0" name=""/>
        <dsp:cNvSpPr/>
      </dsp:nvSpPr>
      <dsp:spPr>
        <a:xfrm>
          <a:off x="0" y="2963884"/>
          <a:ext cx="4726201" cy="675327"/>
        </a:xfrm>
        <a:prstGeom prst="roundRect">
          <a:avLst/>
        </a:prstGeom>
        <a:solidFill>
          <a:schemeClr val="accent2">
            <a:hueOff val="2675154"/>
            <a:satOff val="-3337"/>
            <a:lumOff val="78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700" b="1" kern="1200" dirty="0"/>
            <a:t>MODULE 4: FIR Digital Filter Design</a:t>
          </a:r>
          <a:endParaRPr lang="en-US" sz="1700" kern="1200" dirty="0"/>
        </a:p>
      </dsp:txBody>
      <dsp:txXfrm>
        <a:off x="32967" y="2996851"/>
        <a:ext cx="4660267" cy="609393"/>
      </dsp:txXfrm>
    </dsp:sp>
    <dsp:sp modelId="{22C81468-FE63-4ECB-9AFA-371A6770480D}">
      <dsp:nvSpPr>
        <dsp:cNvPr id="0" name=""/>
        <dsp:cNvSpPr/>
      </dsp:nvSpPr>
      <dsp:spPr>
        <a:xfrm>
          <a:off x="0" y="3688172"/>
          <a:ext cx="4726201" cy="675327"/>
        </a:xfrm>
        <a:prstGeom prst="roundRect">
          <a:avLst/>
        </a:prstGeom>
        <a:solidFill>
          <a:schemeClr val="accent2">
            <a:hueOff val="3343942"/>
            <a:satOff val="-4171"/>
            <a:lumOff val="98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700" b="1" kern="1200" dirty="0"/>
            <a:t>MODULE 5: Realization Techniques</a:t>
          </a:r>
          <a:endParaRPr lang="en-US" sz="1700" kern="1200" dirty="0"/>
        </a:p>
      </dsp:txBody>
      <dsp:txXfrm>
        <a:off x="32967" y="3721139"/>
        <a:ext cx="4660267" cy="609393"/>
      </dsp:txXfrm>
    </dsp:sp>
    <dsp:sp modelId="{F8B806AD-2B93-49B4-9C3B-C179B0CF4879}">
      <dsp:nvSpPr>
        <dsp:cNvPr id="0" name=""/>
        <dsp:cNvSpPr/>
      </dsp:nvSpPr>
      <dsp:spPr>
        <a:xfrm>
          <a:off x="0" y="4412459"/>
          <a:ext cx="4726201" cy="675327"/>
        </a:xfrm>
        <a:prstGeom prst="roundRect">
          <a:avLst/>
        </a:prstGeom>
        <a:solidFill>
          <a:schemeClr val="accent2">
            <a:hueOff val="4012731"/>
            <a:satOff val="-5005"/>
            <a:lumOff val="117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700" b="1" kern="1200" dirty="0"/>
            <a:t>MODULE 6: </a:t>
          </a:r>
          <a:r>
            <a:rPr lang="en-IN" sz="1700" b="1" kern="1200" dirty="0" err="1"/>
            <a:t>Multirate</a:t>
          </a:r>
          <a:r>
            <a:rPr lang="en-IN" sz="1700" b="1" kern="1200" dirty="0"/>
            <a:t> Processing</a:t>
          </a:r>
          <a:endParaRPr lang="en-US" sz="1700" kern="1200" dirty="0"/>
        </a:p>
      </dsp:txBody>
      <dsp:txXfrm>
        <a:off x="32967" y="4445426"/>
        <a:ext cx="4660267" cy="609393"/>
      </dsp:txXfrm>
    </dsp:sp>
    <dsp:sp modelId="{8349E6C6-E672-443D-AD2A-B4035E14A87D}">
      <dsp:nvSpPr>
        <dsp:cNvPr id="0" name=""/>
        <dsp:cNvSpPr/>
      </dsp:nvSpPr>
      <dsp:spPr>
        <a:xfrm>
          <a:off x="0" y="5136747"/>
          <a:ext cx="4726201" cy="675327"/>
        </a:xfrm>
        <a:prstGeom prst="roundRec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700" kern="1200" dirty="0"/>
            <a:t>MODULE 7: DSP Lab Experiments &amp; </a:t>
          </a:r>
          <a:r>
            <a:rPr lang="en-IN" sz="1700" kern="1200"/>
            <a:t>capstone project </a:t>
          </a:r>
          <a:endParaRPr lang="en-US" sz="1700" kern="1200" dirty="0"/>
        </a:p>
      </dsp:txBody>
      <dsp:txXfrm>
        <a:off x="32967" y="5169714"/>
        <a:ext cx="4660267" cy="60939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9EF782-65A8-4B8A-87F4-7F7676813C11}">
      <dsp:nvSpPr>
        <dsp:cNvPr id="0" name=""/>
        <dsp:cNvSpPr/>
      </dsp:nvSpPr>
      <dsp:spPr>
        <a:xfrm>
          <a:off x="0" y="0"/>
          <a:ext cx="4726201" cy="0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9C6003-9229-4D1C-9338-0568AD70F4ED}">
      <dsp:nvSpPr>
        <dsp:cNvPr id="0" name=""/>
        <dsp:cNvSpPr/>
      </dsp:nvSpPr>
      <dsp:spPr>
        <a:xfrm>
          <a:off x="0" y="0"/>
          <a:ext cx="4726201" cy="14697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t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/>
            <a:t>- Engineering students learning DSP</a:t>
          </a:r>
        </a:p>
      </dsp:txBody>
      <dsp:txXfrm>
        <a:off x="0" y="0"/>
        <a:ext cx="4726201" cy="1469702"/>
      </dsp:txXfrm>
    </dsp:sp>
    <dsp:sp modelId="{A74F0A4A-F1DF-4269-BBE3-CF5C42D761B1}">
      <dsp:nvSpPr>
        <dsp:cNvPr id="0" name=""/>
        <dsp:cNvSpPr/>
      </dsp:nvSpPr>
      <dsp:spPr>
        <a:xfrm>
          <a:off x="0" y="1469702"/>
          <a:ext cx="4726201" cy="0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48D4A07-2A68-4369-83F0-3EC72779E428}">
      <dsp:nvSpPr>
        <dsp:cNvPr id="0" name=""/>
        <dsp:cNvSpPr/>
      </dsp:nvSpPr>
      <dsp:spPr>
        <a:xfrm>
          <a:off x="0" y="1469702"/>
          <a:ext cx="4726201" cy="14697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t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/>
            <a:t>- Researchers using MATLAB for signal processing</a:t>
          </a:r>
        </a:p>
      </dsp:txBody>
      <dsp:txXfrm>
        <a:off x="0" y="1469702"/>
        <a:ext cx="4726201" cy="1469702"/>
      </dsp:txXfrm>
    </dsp:sp>
    <dsp:sp modelId="{716026C3-30F8-438E-B8BC-F60531FF0AA1}">
      <dsp:nvSpPr>
        <dsp:cNvPr id="0" name=""/>
        <dsp:cNvSpPr/>
      </dsp:nvSpPr>
      <dsp:spPr>
        <a:xfrm>
          <a:off x="0" y="2939404"/>
          <a:ext cx="4726201" cy="0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A7FE87-878C-4A8F-9D4F-07F0BD6F5F06}">
      <dsp:nvSpPr>
        <dsp:cNvPr id="0" name=""/>
        <dsp:cNvSpPr/>
      </dsp:nvSpPr>
      <dsp:spPr>
        <a:xfrm>
          <a:off x="0" y="2939404"/>
          <a:ext cx="4726201" cy="14697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t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/>
            <a:t>- Professionals wanting to apply DSP practically</a:t>
          </a:r>
        </a:p>
      </dsp:txBody>
      <dsp:txXfrm>
        <a:off x="0" y="2939404"/>
        <a:ext cx="4726201" cy="1469702"/>
      </dsp:txXfrm>
    </dsp:sp>
    <dsp:sp modelId="{51B9ACE7-67B2-4B44-ADB9-5A86021D5FC7}">
      <dsp:nvSpPr>
        <dsp:cNvPr id="0" name=""/>
        <dsp:cNvSpPr/>
      </dsp:nvSpPr>
      <dsp:spPr>
        <a:xfrm>
          <a:off x="0" y="4409106"/>
          <a:ext cx="4726201" cy="0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3BC7F6-0107-44B7-9170-04749D73090F}">
      <dsp:nvSpPr>
        <dsp:cNvPr id="0" name=""/>
        <dsp:cNvSpPr/>
      </dsp:nvSpPr>
      <dsp:spPr>
        <a:xfrm>
          <a:off x="0" y="4409106"/>
          <a:ext cx="4726201" cy="14697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t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/>
            <a:t>- Anyone seeking hands-on MATLAB skills in DSP</a:t>
          </a:r>
        </a:p>
      </dsp:txBody>
      <dsp:txXfrm>
        <a:off x="0" y="4409106"/>
        <a:ext cx="4726201" cy="146970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E497BE-861D-4007-B6E4-9D8B45F5C025}">
      <dsp:nvSpPr>
        <dsp:cNvPr id="0" name=""/>
        <dsp:cNvSpPr/>
      </dsp:nvSpPr>
      <dsp:spPr>
        <a:xfrm>
          <a:off x="0" y="4592"/>
          <a:ext cx="4726201" cy="978270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5727AD8-3496-4F32-B80C-ECAE4E0B52B1}">
      <dsp:nvSpPr>
        <dsp:cNvPr id="0" name=""/>
        <dsp:cNvSpPr/>
      </dsp:nvSpPr>
      <dsp:spPr>
        <a:xfrm>
          <a:off x="295926" y="224703"/>
          <a:ext cx="538048" cy="53804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422089-4588-403A-BE32-83DEAB3C1DC2}">
      <dsp:nvSpPr>
        <dsp:cNvPr id="0" name=""/>
        <dsp:cNvSpPr/>
      </dsp:nvSpPr>
      <dsp:spPr>
        <a:xfrm>
          <a:off x="1129902" y="4592"/>
          <a:ext cx="3596298" cy="9782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3534" tIns="103534" rIns="103534" bIns="103534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1. Signal Acquisition (e.g., microphone)</a:t>
          </a:r>
        </a:p>
      </dsp:txBody>
      <dsp:txXfrm>
        <a:off x="1129902" y="4592"/>
        <a:ext cx="3596298" cy="978270"/>
      </dsp:txXfrm>
    </dsp:sp>
    <dsp:sp modelId="{6BA8482B-370B-4B18-88C5-BCB96A214353}">
      <dsp:nvSpPr>
        <dsp:cNvPr id="0" name=""/>
        <dsp:cNvSpPr/>
      </dsp:nvSpPr>
      <dsp:spPr>
        <a:xfrm>
          <a:off x="0" y="1227431"/>
          <a:ext cx="4726201" cy="978270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68DAD4-BF7C-4487-A70B-091594C47471}">
      <dsp:nvSpPr>
        <dsp:cNvPr id="0" name=""/>
        <dsp:cNvSpPr/>
      </dsp:nvSpPr>
      <dsp:spPr>
        <a:xfrm>
          <a:off x="295926" y="1447541"/>
          <a:ext cx="538048" cy="53804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A881D19-8F6C-4125-A7E3-CBFF493B43D8}">
      <dsp:nvSpPr>
        <dsp:cNvPr id="0" name=""/>
        <dsp:cNvSpPr/>
      </dsp:nvSpPr>
      <dsp:spPr>
        <a:xfrm>
          <a:off x="1129902" y="1227431"/>
          <a:ext cx="3596298" cy="9782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3534" tIns="103534" rIns="103534" bIns="103534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2. Analog-to-Digital Conversion (ADC)</a:t>
          </a:r>
        </a:p>
      </dsp:txBody>
      <dsp:txXfrm>
        <a:off x="1129902" y="1227431"/>
        <a:ext cx="3596298" cy="978270"/>
      </dsp:txXfrm>
    </dsp:sp>
    <dsp:sp modelId="{A131446F-37A6-46FA-960C-8BEFD0C05917}">
      <dsp:nvSpPr>
        <dsp:cNvPr id="0" name=""/>
        <dsp:cNvSpPr/>
      </dsp:nvSpPr>
      <dsp:spPr>
        <a:xfrm>
          <a:off x="0" y="2450269"/>
          <a:ext cx="4726201" cy="978270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B4F1A7E-279B-4849-9918-350C38EE6283}">
      <dsp:nvSpPr>
        <dsp:cNvPr id="0" name=""/>
        <dsp:cNvSpPr/>
      </dsp:nvSpPr>
      <dsp:spPr>
        <a:xfrm>
          <a:off x="295926" y="2670380"/>
          <a:ext cx="538048" cy="538048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DB1D00-99DD-4E8C-AED7-AE2C0E68C249}">
      <dsp:nvSpPr>
        <dsp:cNvPr id="0" name=""/>
        <dsp:cNvSpPr/>
      </dsp:nvSpPr>
      <dsp:spPr>
        <a:xfrm>
          <a:off x="1129902" y="2450269"/>
          <a:ext cx="3596298" cy="9782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3534" tIns="103534" rIns="103534" bIns="103534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3. Digital Processing (filtering, etc.)</a:t>
          </a:r>
        </a:p>
      </dsp:txBody>
      <dsp:txXfrm>
        <a:off x="1129902" y="2450269"/>
        <a:ext cx="3596298" cy="978270"/>
      </dsp:txXfrm>
    </dsp:sp>
    <dsp:sp modelId="{3E25855A-FD51-438C-9AED-7590682167E0}">
      <dsp:nvSpPr>
        <dsp:cNvPr id="0" name=""/>
        <dsp:cNvSpPr/>
      </dsp:nvSpPr>
      <dsp:spPr>
        <a:xfrm>
          <a:off x="0" y="3673107"/>
          <a:ext cx="4726201" cy="978270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3439F5-65D3-4FB5-9ECC-85E4061BFF00}">
      <dsp:nvSpPr>
        <dsp:cNvPr id="0" name=""/>
        <dsp:cNvSpPr/>
      </dsp:nvSpPr>
      <dsp:spPr>
        <a:xfrm>
          <a:off x="295926" y="3893218"/>
          <a:ext cx="538048" cy="538048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12168C-0881-47AF-AE30-D6EABADFB846}">
      <dsp:nvSpPr>
        <dsp:cNvPr id="0" name=""/>
        <dsp:cNvSpPr/>
      </dsp:nvSpPr>
      <dsp:spPr>
        <a:xfrm>
          <a:off x="1129902" y="3673107"/>
          <a:ext cx="3596298" cy="9782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3534" tIns="103534" rIns="103534" bIns="103534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4. Digital-to-Analog Conversion (DAC)</a:t>
          </a:r>
        </a:p>
      </dsp:txBody>
      <dsp:txXfrm>
        <a:off x="1129902" y="3673107"/>
        <a:ext cx="3596298" cy="978270"/>
      </dsp:txXfrm>
    </dsp:sp>
    <dsp:sp modelId="{5F3578A6-465E-4C49-ACD5-7C9E7BFA4510}">
      <dsp:nvSpPr>
        <dsp:cNvPr id="0" name=""/>
        <dsp:cNvSpPr/>
      </dsp:nvSpPr>
      <dsp:spPr>
        <a:xfrm>
          <a:off x="0" y="4895945"/>
          <a:ext cx="4726201" cy="978270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034A077-93FD-4B3E-9C41-5F7F26F8114C}">
      <dsp:nvSpPr>
        <dsp:cNvPr id="0" name=""/>
        <dsp:cNvSpPr/>
      </dsp:nvSpPr>
      <dsp:spPr>
        <a:xfrm>
          <a:off x="295926" y="5116056"/>
          <a:ext cx="538048" cy="538048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9C7D87-0E14-4F30-A20B-A488956D2259}">
      <dsp:nvSpPr>
        <dsp:cNvPr id="0" name=""/>
        <dsp:cNvSpPr/>
      </dsp:nvSpPr>
      <dsp:spPr>
        <a:xfrm>
          <a:off x="1129902" y="4895945"/>
          <a:ext cx="3596298" cy="9782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3534" tIns="103534" rIns="103534" bIns="103534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5. Output Signal (e.g., speaker)</a:t>
          </a:r>
        </a:p>
      </dsp:txBody>
      <dsp:txXfrm>
        <a:off x="1129902" y="4895945"/>
        <a:ext cx="3596298" cy="97827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059779-9235-4770-833A-0BABB2362EA5}">
      <dsp:nvSpPr>
        <dsp:cNvPr id="0" name=""/>
        <dsp:cNvSpPr/>
      </dsp:nvSpPr>
      <dsp:spPr>
        <a:xfrm>
          <a:off x="827085" y="211"/>
          <a:ext cx="965039" cy="965039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96E8AC4-A3C4-46B6-A9EE-CD93EFA3F835}">
      <dsp:nvSpPr>
        <dsp:cNvPr id="0" name=""/>
        <dsp:cNvSpPr/>
      </dsp:nvSpPr>
      <dsp:spPr>
        <a:xfrm>
          <a:off x="1032749" y="205875"/>
          <a:ext cx="553710" cy="55371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7ACAB6-FEC7-420D-A90D-5078893A3D86}">
      <dsp:nvSpPr>
        <dsp:cNvPr id="0" name=""/>
        <dsp:cNvSpPr/>
      </dsp:nvSpPr>
      <dsp:spPr>
        <a:xfrm>
          <a:off x="518589" y="1265836"/>
          <a:ext cx="1582031" cy="6328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100" kern="1200"/>
            <a:t>Audio Processing: MP3, noise reduction</a:t>
          </a:r>
        </a:p>
      </dsp:txBody>
      <dsp:txXfrm>
        <a:off x="518589" y="1265836"/>
        <a:ext cx="1582031" cy="632812"/>
      </dsp:txXfrm>
    </dsp:sp>
    <dsp:sp modelId="{99571280-8799-4A37-8511-92FF5C276F68}">
      <dsp:nvSpPr>
        <dsp:cNvPr id="0" name=""/>
        <dsp:cNvSpPr/>
      </dsp:nvSpPr>
      <dsp:spPr>
        <a:xfrm>
          <a:off x="2685972" y="211"/>
          <a:ext cx="965039" cy="965039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E38E4C-1527-4C67-B477-39119F19D891}">
      <dsp:nvSpPr>
        <dsp:cNvPr id="0" name=""/>
        <dsp:cNvSpPr/>
      </dsp:nvSpPr>
      <dsp:spPr>
        <a:xfrm>
          <a:off x="2891636" y="205875"/>
          <a:ext cx="553710" cy="55371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6036AF2-3F0C-41BE-9257-169480ABFE5F}">
      <dsp:nvSpPr>
        <dsp:cNvPr id="0" name=""/>
        <dsp:cNvSpPr/>
      </dsp:nvSpPr>
      <dsp:spPr>
        <a:xfrm>
          <a:off x="2377476" y="1265836"/>
          <a:ext cx="1582031" cy="6328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100" kern="1200"/>
            <a:t>Image Processing: medical imaging, enhancement</a:t>
          </a:r>
        </a:p>
      </dsp:txBody>
      <dsp:txXfrm>
        <a:off x="2377476" y="1265836"/>
        <a:ext cx="1582031" cy="632812"/>
      </dsp:txXfrm>
    </dsp:sp>
    <dsp:sp modelId="{061E1D28-D264-4717-93A6-11EF9D47F9DD}">
      <dsp:nvSpPr>
        <dsp:cNvPr id="0" name=""/>
        <dsp:cNvSpPr/>
      </dsp:nvSpPr>
      <dsp:spPr>
        <a:xfrm>
          <a:off x="4544859" y="211"/>
          <a:ext cx="965039" cy="965039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31F416-302C-4473-B03D-F63BD350EFA2}">
      <dsp:nvSpPr>
        <dsp:cNvPr id="0" name=""/>
        <dsp:cNvSpPr/>
      </dsp:nvSpPr>
      <dsp:spPr>
        <a:xfrm>
          <a:off x="4750523" y="205875"/>
          <a:ext cx="553710" cy="55371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E831CD-FE94-4736-8329-820FEB05F6EF}">
      <dsp:nvSpPr>
        <dsp:cNvPr id="0" name=""/>
        <dsp:cNvSpPr/>
      </dsp:nvSpPr>
      <dsp:spPr>
        <a:xfrm>
          <a:off x="4236363" y="1265836"/>
          <a:ext cx="1582031" cy="6328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100" kern="1200"/>
            <a:t>Radar &amp; Communication Systems</a:t>
          </a:r>
        </a:p>
      </dsp:txBody>
      <dsp:txXfrm>
        <a:off x="4236363" y="1265836"/>
        <a:ext cx="1582031" cy="632812"/>
      </dsp:txXfrm>
    </dsp:sp>
    <dsp:sp modelId="{427AA5ED-5551-4177-A54C-736B022EA6B8}">
      <dsp:nvSpPr>
        <dsp:cNvPr id="0" name=""/>
        <dsp:cNvSpPr/>
      </dsp:nvSpPr>
      <dsp:spPr>
        <a:xfrm>
          <a:off x="6403746" y="211"/>
          <a:ext cx="965039" cy="965039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C0AFECB-D210-43E7-97DD-312949EF55BC}">
      <dsp:nvSpPr>
        <dsp:cNvPr id="0" name=""/>
        <dsp:cNvSpPr/>
      </dsp:nvSpPr>
      <dsp:spPr>
        <a:xfrm>
          <a:off x="6609410" y="205875"/>
          <a:ext cx="553710" cy="553710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483CA1-20E1-439A-8961-13089D67C5BC}">
      <dsp:nvSpPr>
        <dsp:cNvPr id="0" name=""/>
        <dsp:cNvSpPr/>
      </dsp:nvSpPr>
      <dsp:spPr>
        <a:xfrm>
          <a:off x="6095249" y="1265836"/>
          <a:ext cx="1582031" cy="6328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100" kern="1200"/>
            <a:t>Biomedical: ECG, EEG analysis</a:t>
          </a:r>
        </a:p>
      </dsp:txBody>
      <dsp:txXfrm>
        <a:off x="6095249" y="1265836"/>
        <a:ext cx="1582031" cy="632812"/>
      </dsp:txXfrm>
    </dsp:sp>
    <dsp:sp modelId="{B7E5E5F6-C542-475F-BDCB-B36496618546}">
      <dsp:nvSpPr>
        <dsp:cNvPr id="0" name=""/>
        <dsp:cNvSpPr/>
      </dsp:nvSpPr>
      <dsp:spPr>
        <a:xfrm>
          <a:off x="3615415" y="2294156"/>
          <a:ext cx="965039" cy="965039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423EE93-CCE8-48BD-8BD5-53A0903B35FD}">
      <dsp:nvSpPr>
        <dsp:cNvPr id="0" name=""/>
        <dsp:cNvSpPr/>
      </dsp:nvSpPr>
      <dsp:spPr>
        <a:xfrm>
          <a:off x="3821080" y="2499820"/>
          <a:ext cx="553710" cy="553710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A9ED2B3-CE38-4976-912E-62CC6C04DC52}">
      <dsp:nvSpPr>
        <dsp:cNvPr id="0" name=""/>
        <dsp:cNvSpPr/>
      </dsp:nvSpPr>
      <dsp:spPr>
        <a:xfrm>
          <a:off x="3306919" y="3559781"/>
          <a:ext cx="1582031" cy="6328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100" kern="1200"/>
            <a:t>Consumer Electronics: Smartphones, hearing aids</a:t>
          </a:r>
        </a:p>
      </dsp:txBody>
      <dsp:txXfrm>
        <a:off x="3306919" y="3559781"/>
        <a:ext cx="1582031" cy="6328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/>
              <a:t>5/1/2025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/>
              <a:t>5/1/2025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/>
              <a:t>5/1/2025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F609FF9A-4FCE-468E-A86A-C9AB525EAE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21E12D4-3A88-428D-8E5E-AF1AFD923D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 descr="Audio waveform abstract on neon colors">
            <a:extLst>
              <a:ext uri="{FF2B5EF4-FFF2-40B4-BE49-F238E27FC236}">
                <a16:creationId xmlns:a16="http://schemas.microsoft.com/office/drawing/2014/main" id="{CC5B69BE-879F-9816-20F0-9C7AE7876B1E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60000"/>
          </a:blip>
          <a:srcRect l="11000" r="-1" b="-1"/>
          <a:stretch/>
        </p:blipFill>
        <p:spPr>
          <a:xfrm>
            <a:off x="20" y="10"/>
            <a:ext cx="9143980" cy="68579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8650" y="914402"/>
            <a:ext cx="7886700" cy="2985923"/>
          </a:xfrm>
        </p:spPr>
        <p:txBody>
          <a:bodyPr>
            <a:normAutofit/>
          </a:bodyPr>
          <a:lstStyle/>
          <a:p>
            <a:r>
              <a:rPr lang="en-US" sz="4500">
                <a:solidFill>
                  <a:srgbClr val="FFFFFF"/>
                </a:solidFill>
              </a:rPr>
              <a:t>Digital Signal Processing with MATLAB: From Basics to Applications</a:t>
            </a:r>
            <a:br>
              <a:rPr lang="en-US" sz="4500">
                <a:solidFill>
                  <a:srgbClr val="FFFFFF"/>
                </a:solidFill>
              </a:rPr>
            </a:br>
            <a:endParaRPr lang="en-US" sz="4500" dirty="0">
              <a:solidFill>
                <a:srgbClr val="FFFFF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8650" y="4072040"/>
            <a:ext cx="7886700" cy="1384310"/>
          </a:xfrm>
        </p:spPr>
        <p:txBody>
          <a:bodyPr>
            <a:normAutofit/>
          </a:bodyPr>
          <a:lstStyle/>
          <a:p>
            <a:endParaRPr lang="en-IN">
              <a:solidFill>
                <a:srgbClr val="FFFFFF"/>
              </a:solidFill>
            </a:endParaRPr>
          </a:p>
          <a:p>
            <a:r>
              <a:rPr lang="en-IN">
                <a:solidFill>
                  <a:srgbClr val="FFFFFF"/>
                </a:solidFill>
              </a:rPr>
              <a:t>Instructor: Dr.  Ravichander Janapati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199E1B1-A8C0-4FE8-A5A8-1CB41D69F8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1" y="0"/>
            <a:ext cx="9143999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4A8DE83-DE75-4B41-9DB4-A7EC0B0DEC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96642" cy="1575461"/>
          </a:xfrm>
          <a:prstGeom prst="rect">
            <a:avLst/>
          </a:prstGeom>
          <a:gradFill>
            <a:gsLst>
              <a:gs pos="0">
                <a:schemeClr val="accent1">
                  <a:alpha val="41000"/>
                </a:schemeClr>
              </a:gs>
              <a:gs pos="74000">
                <a:schemeClr val="accent1">
                  <a:lumMod val="60000"/>
                  <a:lumOff val="40000"/>
                  <a:alpha val="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7009A0A-BEF5-4EAC-AF15-E4F9F002E2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2" y="-1"/>
            <a:ext cx="9144001" cy="1574311"/>
          </a:xfrm>
          <a:prstGeom prst="rect">
            <a:avLst/>
          </a:prstGeom>
          <a:gradFill>
            <a:gsLst>
              <a:gs pos="0">
                <a:srgbClr val="000000">
                  <a:alpha val="63000"/>
                </a:srgbClr>
              </a:gs>
              <a:gs pos="78000">
                <a:schemeClr val="accent1">
                  <a:alpha val="15000"/>
                </a:schemeClr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8FC8B65-5DD5-C482-CDA9-4ADFA930FD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784" y="248038"/>
            <a:ext cx="5297791" cy="11592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 defTabSz="914400">
              <a:lnSpc>
                <a:spcPct val="90000"/>
              </a:lnSpc>
            </a:pPr>
            <a:r>
              <a:rPr lang="en-US" sz="35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Block diagram of DSP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E2CB5A45-E41A-5A95-037B-23CEAC4D28C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4168" y="2811828"/>
            <a:ext cx="8495662" cy="2761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64109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C541B88-1AE9-40C3-AFD5-967787C197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5F17139-31EE-46AC-B04F-DBBD852DD6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667947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195697"/>
            <a:ext cx="2400300" cy="4238118"/>
          </a:xfrm>
        </p:spPr>
        <p:txBody>
          <a:bodyPr>
            <a:normAutofit/>
          </a:bodyPr>
          <a:lstStyle/>
          <a:p>
            <a:r>
              <a:rPr lang="en-IN">
                <a:solidFill>
                  <a:schemeClr val="bg1"/>
                </a:solidFill>
              </a:rPr>
              <a:t>The DSP Flow</a:t>
            </a:r>
          </a:p>
        </p:txBody>
      </p:sp>
      <p:grpSp>
        <p:nvGrpSpPr>
          <p:cNvPr id="13" name="Graphic 38">
            <a:extLst>
              <a:ext uri="{FF2B5EF4-FFF2-40B4-BE49-F238E27FC236}">
                <a16:creationId xmlns:a16="http://schemas.microsoft.com/office/drawing/2014/main" id="{7CF625D3-71A3-4F30-A096-8EF334E959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202912"/>
            <a:ext cx="1432689" cy="709660"/>
            <a:chOff x="2267504" y="2540250"/>
            <a:chExt cx="1990951" cy="739640"/>
          </a:xfrm>
          <a:solidFill>
            <a:schemeClr val="bg1"/>
          </a:solidFill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C6754E2F-F56E-4BA3-99DD-8EBF110E34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267504" y="2540250"/>
              <a:ext cx="1990951" cy="286230"/>
            </a:xfrm>
            <a:custGeom>
              <a:avLst/>
              <a:gdLst>
                <a:gd name="connsiteX0" fmla="*/ 1489414 w 1990951"/>
                <a:gd name="connsiteY0" fmla="*/ 286231 h 286230"/>
                <a:gd name="connsiteX1" fmla="*/ 1243712 w 1990951"/>
                <a:gd name="connsiteY1" fmla="*/ 40528 h 286230"/>
                <a:gd name="connsiteX2" fmla="*/ 995476 w 1990951"/>
                <a:gd name="connsiteY2" fmla="*/ 286231 h 286230"/>
                <a:gd name="connsiteX3" fmla="*/ 749773 w 1990951"/>
                <a:gd name="connsiteY3" fmla="*/ 40528 h 286230"/>
                <a:gd name="connsiteX4" fmla="*/ 504071 w 1990951"/>
                <a:gd name="connsiteY4" fmla="*/ 286231 h 286230"/>
                <a:gd name="connsiteX5" fmla="*/ 255835 w 1990951"/>
                <a:gd name="connsiteY5" fmla="*/ 40528 h 286230"/>
                <a:gd name="connsiteX6" fmla="*/ 20264 w 1990951"/>
                <a:gd name="connsiteY6" fmla="*/ 276099 h 286230"/>
                <a:gd name="connsiteX7" fmla="*/ 0 w 1990951"/>
                <a:gd name="connsiteY7" fmla="*/ 255835 h 286230"/>
                <a:gd name="connsiteX8" fmla="*/ 255835 w 1990951"/>
                <a:gd name="connsiteY8" fmla="*/ 0 h 286230"/>
                <a:gd name="connsiteX9" fmla="*/ 504071 w 1990951"/>
                <a:gd name="connsiteY9" fmla="*/ 245703 h 286230"/>
                <a:gd name="connsiteX10" fmla="*/ 749773 w 1990951"/>
                <a:gd name="connsiteY10" fmla="*/ 0 h 286230"/>
                <a:gd name="connsiteX11" fmla="*/ 995476 w 1990951"/>
                <a:gd name="connsiteY11" fmla="*/ 245703 h 286230"/>
                <a:gd name="connsiteX12" fmla="*/ 1243712 w 1990951"/>
                <a:gd name="connsiteY12" fmla="*/ 0 h 286230"/>
                <a:gd name="connsiteX13" fmla="*/ 1489414 w 1990951"/>
                <a:gd name="connsiteY13" fmla="*/ 245703 h 286230"/>
                <a:gd name="connsiteX14" fmla="*/ 1735117 w 1990951"/>
                <a:gd name="connsiteY14" fmla="*/ 0 h 286230"/>
                <a:gd name="connsiteX15" fmla="*/ 1990952 w 1990951"/>
                <a:gd name="connsiteY15" fmla="*/ 255835 h 286230"/>
                <a:gd name="connsiteX16" fmla="*/ 1973221 w 1990951"/>
                <a:gd name="connsiteY16" fmla="*/ 276099 h 286230"/>
                <a:gd name="connsiteX17" fmla="*/ 1735117 w 1990951"/>
                <a:gd name="connsiteY17" fmla="*/ 40528 h 286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90951" h="286230">
                  <a:moveTo>
                    <a:pt x="1489414" y="286231"/>
                  </a:moveTo>
                  <a:lnTo>
                    <a:pt x="1243712" y="40528"/>
                  </a:lnTo>
                  <a:lnTo>
                    <a:pt x="995476" y="286231"/>
                  </a:lnTo>
                  <a:lnTo>
                    <a:pt x="749773" y="40528"/>
                  </a:lnTo>
                  <a:lnTo>
                    <a:pt x="504071" y="286231"/>
                  </a:lnTo>
                  <a:lnTo>
                    <a:pt x="255835" y="40528"/>
                  </a:lnTo>
                  <a:lnTo>
                    <a:pt x="20264" y="276099"/>
                  </a:lnTo>
                  <a:lnTo>
                    <a:pt x="0" y="255835"/>
                  </a:lnTo>
                  <a:lnTo>
                    <a:pt x="255835" y="0"/>
                  </a:lnTo>
                  <a:lnTo>
                    <a:pt x="504071" y="245703"/>
                  </a:lnTo>
                  <a:lnTo>
                    <a:pt x="749773" y="0"/>
                  </a:lnTo>
                  <a:lnTo>
                    <a:pt x="995476" y="245703"/>
                  </a:lnTo>
                  <a:lnTo>
                    <a:pt x="1243712" y="0"/>
                  </a:lnTo>
                  <a:lnTo>
                    <a:pt x="1489414" y="245703"/>
                  </a:lnTo>
                  <a:lnTo>
                    <a:pt x="1735117" y="0"/>
                  </a:lnTo>
                  <a:lnTo>
                    <a:pt x="1990952" y="255835"/>
                  </a:lnTo>
                  <a:lnTo>
                    <a:pt x="1973221" y="276099"/>
                  </a:lnTo>
                  <a:lnTo>
                    <a:pt x="1735117" y="40528"/>
                  </a:lnTo>
                  <a:close/>
                </a:path>
              </a:pathLst>
            </a:custGeom>
            <a:grpFill/>
            <a:ln w="25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24A69059-7C49-49C6-B071-F2A9B558E0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267504" y="2993660"/>
              <a:ext cx="1990951" cy="286230"/>
            </a:xfrm>
            <a:custGeom>
              <a:avLst/>
              <a:gdLst>
                <a:gd name="connsiteX0" fmla="*/ 1489414 w 1990951"/>
                <a:gd name="connsiteY0" fmla="*/ 286231 h 286230"/>
                <a:gd name="connsiteX1" fmla="*/ 1243712 w 1990951"/>
                <a:gd name="connsiteY1" fmla="*/ 40528 h 286230"/>
                <a:gd name="connsiteX2" fmla="*/ 995476 w 1990951"/>
                <a:gd name="connsiteY2" fmla="*/ 286231 h 286230"/>
                <a:gd name="connsiteX3" fmla="*/ 749773 w 1990951"/>
                <a:gd name="connsiteY3" fmla="*/ 40528 h 286230"/>
                <a:gd name="connsiteX4" fmla="*/ 504071 w 1990951"/>
                <a:gd name="connsiteY4" fmla="*/ 286231 h 286230"/>
                <a:gd name="connsiteX5" fmla="*/ 255835 w 1990951"/>
                <a:gd name="connsiteY5" fmla="*/ 40528 h 286230"/>
                <a:gd name="connsiteX6" fmla="*/ 20264 w 1990951"/>
                <a:gd name="connsiteY6" fmla="*/ 276099 h 286230"/>
                <a:gd name="connsiteX7" fmla="*/ 0 w 1990951"/>
                <a:gd name="connsiteY7" fmla="*/ 258368 h 286230"/>
                <a:gd name="connsiteX8" fmla="*/ 255835 w 1990951"/>
                <a:gd name="connsiteY8" fmla="*/ 0 h 286230"/>
                <a:gd name="connsiteX9" fmla="*/ 504071 w 1990951"/>
                <a:gd name="connsiteY9" fmla="*/ 248236 h 286230"/>
                <a:gd name="connsiteX10" fmla="*/ 749773 w 1990951"/>
                <a:gd name="connsiteY10" fmla="*/ 0 h 286230"/>
                <a:gd name="connsiteX11" fmla="*/ 995476 w 1990951"/>
                <a:gd name="connsiteY11" fmla="*/ 248236 h 286230"/>
                <a:gd name="connsiteX12" fmla="*/ 1243712 w 1990951"/>
                <a:gd name="connsiteY12" fmla="*/ 0 h 286230"/>
                <a:gd name="connsiteX13" fmla="*/ 1489414 w 1990951"/>
                <a:gd name="connsiteY13" fmla="*/ 248236 h 286230"/>
                <a:gd name="connsiteX14" fmla="*/ 1735117 w 1990951"/>
                <a:gd name="connsiteY14" fmla="*/ 0 h 286230"/>
                <a:gd name="connsiteX15" fmla="*/ 1990952 w 1990951"/>
                <a:gd name="connsiteY15" fmla="*/ 258368 h 286230"/>
                <a:gd name="connsiteX16" fmla="*/ 1973221 w 1990951"/>
                <a:gd name="connsiteY16" fmla="*/ 276099 h 286230"/>
                <a:gd name="connsiteX17" fmla="*/ 1735117 w 1990951"/>
                <a:gd name="connsiteY17" fmla="*/ 40528 h 286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90951" h="286230">
                  <a:moveTo>
                    <a:pt x="1489414" y="286231"/>
                  </a:moveTo>
                  <a:lnTo>
                    <a:pt x="1243712" y="40528"/>
                  </a:lnTo>
                  <a:lnTo>
                    <a:pt x="995476" y="286231"/>
                  </a:lnTo>
                  <a:lnTo>
                    <a:pt x="749773" y="40528"/>
                  </a:lnTo>
                  <a:lnTo>
                    <a:pt x="504071" y="286231"/>
                  </a:lnTo>
                  <a:lnTo>
                    <a:pt x="255835" y="40528"/>
                  </a:lnTo>
                  <a:lnTo>
                    <a:pt x="20264" y="276099"/>
                  </a:lnTo>
                  <a:lnTo>
                    <a:pt x="0" y="258368"/>
                  </a:lnTo>
                  <a:lnTo>
                    <a:pt x="255835" y="0"/>
                  </a:lnTo>
                  <a:lnTo>
                    <a:pt x="504071" y="248236"/>
                  </a:lnTo>
                  <a:lnTo>
                    <a:pt x="749773" y="0"/>
                  </a:lnTo>
                  <a:lnTo>
                    <a:pt x="995476" y="248236"/>
                  </a:lnTo>
                  <a:lnTo>
                    <a:pt x="1243712" y="0"/>
                  </a:lnTo>
                  <a:lnTo>
                    <a:pt x="1489414" y="248236"/>
                  </a:lnTo>
                  <a:lnTo>
                    <a:pt x="1735117" y="0"/>
                  </a:lnTo>
                  <a:lnTo>
                    <a:pt x="1990952" y="258368"/>
                  </a:lnTo>
                  <a:lnTo>
                    <a:pt x="1973221" y="276099"/>
                  </a:lnTo>
                  <a:lnTo>
                    <a:pt x="1735117" y="40528"/>
                  </a:lnTo>
                  <a:close/>
                </a:path>
              </a:pathLst>
            </a:custGeom>
            <a:grpFill/>
            <a:ln w="25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7" name="Oval 16">
            <a:extLst>
              <a:ext uri="{FF2B5EF4-FFF2-40B4-BE49-F238E27FC236}">
                <a16:creationId xmlns:a16="http://schemas.microsoft.com/office/drawing/2014/main" id="{89D16701-DA76-4F72-BB63-E2C3FFBDFE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695" y="4752208"/>
            <a:ext cx="273765" cy="365021"/>
          </a:xfrm>
          <a:prstGeom prst="ellipse">
            <a:avLst/>
          </a:prstGeom>
          <a:solidFill>
            <a:srgbClr val="FFFFFF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1CC28BE1-9DC6-43FE-9582-39F091098D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695" y="4752208"/>
            <a:ext cx="273765" cy="365021"/>
          </a:xfrm>
          <a:prstGeom prst="ellipse">
            <a:avLst/>
          </a:prstGeom>
          <a:solidFill>
            <a:schemeClr val="accent6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21" name="Graphic 4">
            <a:extLst>
              <a:ext uri="{FF2B5EF4-FFF2-40B4-BE49-F238E27FC236}">
                <a16:creationId xmlns:a16="http://schemas.microsoft.com/office/drawing/2014/main" id="{AF9AF3F3-CE0C-4125-BDD7-346487FA0B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082214" y="5539935"/>
            <a:ext cx="731374" cy="975171"/>
            <a:chOff x="5829300" y="3162300"/>
            <a:chExt cx="532256" cy="532257"/>
          </a:xfrm>
          <a:solidFill>
            <a:schemeClr val="bg1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B31DFBFA-CF4D-4940-9086-26F83E5C6B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9208" y="3192208"/>
              <a:ext cx="112966" cy="112966"/>
            </a:xfrm>
            <a:custGeom>
              <a:avLst/>
              <a:gdLst>
                <a:gd name="connsiteX0" fmla="*/ 112967 w 112966"/>
                <a:gd name="connsiteY0" fmla="*/ 0 h 112966"/>
                <a:gd name="connsiteX1" fmla="*/ 0 w 112966"/>
                <a:gd name="connsiteY1" fmla="*/ 112967 h 112966"/>
                <a:gd name="connsiteX2" fmla="*/ 112967 w 112966"/>
                <a:gd name="connsiteY2" fmla="*/ 0 h 112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2966" h="112966">
                  <a:moveTo>
                    <a:pt x="112967" y="0"/>
                  </a:moveTo>
                  <a:lnTo>
                    <a:pt x="0" y="112967"/>
                  </a:lnTo>
                  <a:cubicBezTo>
                    <a:pt x="25356" y="64747"/>
                    <a:pt x="64747" y="25356"/>
                    <a:pt x="11296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27854033-BD20-4C77-8C5B-048F4B3BDD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31205" y="3164205"/>
              <a:ext cx="230314" cy="230314"/>
            </a:xfrm>
            <a:custGeom>
              <a:avLst/>
              <a:gdLst>
                <a:gd name="connsiteX0" fmla="*/ 230314 w 230314"/>
                <a:gd name="connsiteY0" fmla="*/ 0 h 230314"/>
                <a:gd name="connsiteX1" fmla="*/ 0 w 230314"/>
                <a:gd name="connsiteY1" fmla="*/ 230314 h 230314"/>
                <a:gd name="connsiteX2" fmla="*/ 3524 w 230314"/>
                <a:gd name="connsiteY2" fmla="*/ 209550 h 230314"/>
                <a:gd name="connsiteX3" fmla="*/ 209550 w 230314"/>
                <a:gd name="connsiteY3" fmla="*/ 3524 h 230314"/>
                <a:gd name="connsiteX4" fmla="*/ 230314 w 230314"/>
                <a:gd name="connsiteY4" fmla="*/ 0 h 230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314" h="230314">
                  <a:moveTo>
                    <a:pt x="230314" y="0"/>
                  </a:moveTo>
                  <a:lnTo>
                    <a:pt x="0" y="230314"/>
                  </a:lnTo>
                  <a:cubicBezTo>
                    <a:pt x="953" y="223361"/>
                    <a:pt x="2095" y="216408"/>
                    <a:pt x="3524" y="209550"/>
                  </a:cubicBezTo>
                  <a:lnTo>
                    <a:pt x="209550" y="3524"/>
                  </a:lnTo>
                  <a:cubicBezTo>
                    <a:pt x="216408" y="2095"/>
                    <a:pt x="223361" y="953"/>
                    <a:pt x="23031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BC93AA74-BEB3-444F-835B-7AA6ECE617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29300" y="3162300"/>
              <a:ext cx="294131" cy="294131"/>
            </a:xfrm>
            <a:custGeom>
              <a:avLst/>
              <a:gdLst>
                <a:gd name="connsiteX0" fmla="*/ 294132 w 294131"/>
                <a:gd name="connsiteY0" fmla="*/ 1238 h 294131"/>
                <a:gd name="connsiteX1" fmla="*/ 1238 w 294131"/>
                <a:gd name="connsiteY1" fmla="*/ 294132 h 294131"/>
                <a:gd name="connsiteX2" fmla="*/ 0 w 294131"/>
                <a:gd name="connsiteY2" fmla="*/ 278225 h 294131"/>
                <a:gd name="connsiteX3" fmla="*/ 278225 w 294131"/>
                <a:gd name="connsiteY3" fmla="*/ 0 h 294131"/>
                <a:gd name="connsiteX4" fmla="*/ 294132 w 294131"/>
                <a:gd name="connsiteY4" fmla="*/ 1238 h 294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4131" h="294131">
                  <a:moveTo>
                    <a:pt x="294132" y="1238"/>
                  </a:moveTo>
                  <a:lnTo>
                    <a:pt x="1238" y="294132"/>
                  </a:lnTo>
                  <a:cubicBezTo>
                    <a:pt x="667" y="288893"/>
                    <a:pt x="0" y="283559"/>
                    <a:pt x="0" y="278225"/>
                  </a:cubicBezTo>
                  <a:lnTo>
                    <a:pt x="278225" y="0"/>
                  </a:lnTo>
                  <a:cubicBezTo>
                    <a:pt x="283559" y="0"/>
                    <a:pt x="288893" y="667"/>
                    <a:pt x="294132" y="12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00DF1C9-6952-4704-B8B3-95406E18E4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37205" y="3170110"/>
              <a:ext cx="337184" cy="337280"/>
            </a:xfrm>
            <a:custGeom>
              <a:avLst/>
              <a:gdLst>
                <a:gd name="connsiteX0" fmla="*/ 337185 w 337184"/>
                <a:gd name="connsiteY0" fmla="*/ 3905 h 337280"/>
                <a:gd name="connsiteX1" fmla="*/ 3810 w 337184"/>
                <a:gd name="connsiteY1" fmla="*/ 337280 h 337280"/>
                <a:gd name="connsiteX2" fmla="*/ 0 w 337184"/>
                <a:gd name="connsiteY2" fmla="*/ 323850 h 337280"/>
                <a:gd name="connsiteX3" fmla="*/ 323850 w 337184"/>
                <a:gd name="connsiteY3" fmla="*/ 0 h 337280"/>
                <a:gd name="connsiteX4" fmla="*/ 337185 w 337184"/>
                <a:gd name="connsiteY4" fmla="*/ 3905 h 33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7184" h="337280">
                  <a:moveTo>
                    <a:pt x="337185" y="3905"/>
                  </a:moveTo>
                  <a:lnTo>
                    <a:pt x="3810" y="337280"/>
                  </a:lnTo>
                  <a:cubicBezTo>
                    <a:pt x="2381" y="332899"/>
                    <a:pt x="1143" y="328422"/>
                    <a:pt x="0" y="323850"/>
                  </a:cubicBezTo>
                  <a:lnTo>
                    <a:pt x="323850" y="0"/>
                  </a:lnTo>
                  <a:cubicBezTo>
                    <a:pt x="328327" y="1715"/>
                    <a:pt x="332804" y="2477"/>
                    <a:pt x="337185" y="39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B34783FD-297C-40D2-964B-DBAE4DE283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3207" y="3186207"/>
              <a:ext cx="364617" cy="364617"/>
            </a:xfrm>
            <a:custGeom>
              <a:avLst/>
              <a:gdLst>
                <a:gd name="connsiteX0" fmla="*/ 364617 w 364617"/>
                <a:gd name="connsiteY0" fmla="*/ 5620 h 364617"/>
                <a:gd name="connsiteX1" fmla="*/ 5620 w 364617"/>
                <a:gd name="connsiteY1" fmla="*/ 364617 h 364617"/>
                <a:gd name="connsiteX2" fmla="*/ 0 w 364617"/>
                <a:gd name="connsiteY2" fmla="*/ 353187 h 364617"/>
                <a:gd name="connsiteX3" fmla="*/ 353187 w 364617"/>
                <a:gd name="connsiteY3" fmla="*/ 0 h 364617"/>
                <a:gd name="connsiteX4" fmla="*/ 364617 w 364617"/>
                <a:gd name="connsiteY4" fmla="*/ 5620 h 364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4617" h="364617">
                  <a:moveTo>
                    <a:pt x="364617" y="5620"/>
                  </a:moveTo>
                  <a:lnTo>
                    <a:pt x="5620" y="364617"/>
                  </a:lnTo>
                  <a:cubicBezTo>
                    <a:pt x="3620" y="360902"/>
                    <a:pt x="1715" y="357092"/>
                    <a:pt x="0" y="353187"/>
                  </a:cubicBezTo>
                  <a:lnTo>
                    <a:pt x="353187" y="0"/>
                  </a:lnTo>
                  <a:cubicBezTo>
                    <a:pt x="357092" y="1715"/>
                    <a:pt x="360902" y="3715"/>
                    <a:pt x="364617" y="56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E621623-0357-4FD5-A1AC-4005010259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75305" y="3208305"/>
              <a:ext cx="380238" cy="380238"/>
            </a:xfrm>
            <a:custGeom>
              <a:avLst/>
              <a:gdLst>
                <a:gd name="connsiteX0" fmla="*/ 380238 w 380238"/>
                <a:gd name="connsiteY0" fmla="*/ 7239 h 380238"/>
                <a:gd name="connsiteX1" fmla="*/ 7239 w 380238"/>
                <a:gd name="connsiteY1" fmla="*/ 380238 h 380238"/>
                <a:gd name="connsiteX2" fmla="*/ 0 w 380238"/>
                <a:gd name="connsiteY2" fmla="*/ 370713 h 380238"/>
                <a:gd name="connsiteX3" fmla="*/ 370237 w 380238"/>
                <a:gd name="connsiteY3" fmla="*/ 0 h 380238"/>
                <a:gd name="connsiteX4" fmla="*/ 380238 w 380238"/>
                <a:gd name="connsiteY4" fmla="*/ 7239 h 380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0238" h="380238">
                  <a:moveTo>
                    <a:pt x="380238" y="7239"/>
                  </a:moveTo>
                  <a:lnTo>
                    <a:pt x="7239" y="380238"/>
                  </a:lnTo>
                  <a:cubicBezTo>
                    <a:pt x="4763" y="377000"/>
                    <a:pt x="2381" y="373571"/>
                    <a:pt x="0" y="370713"/>
                  </a:cubicBezTo>
                  <a:lnTo>
                    <a:pt x="370237" y="0"/>
                  </a:lnTo>
                  <a:cubicBezTo>
                    <a:pt x="373571" y="2381"/>
                    <a:pt x="377000" y="4763"/>
                    <a:pt x="380238" y="723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24F346E-10A0-458F-A9CA-8C0079472F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02832" y="3235832"/>
              <a:ext cx="385191" cy="385191"/>
            </a:xfrm>
            <a:custGeom>
              <a:avLst/>
              <a:gdLst>
                <a:gd name="connsiteX0" fmla="*/ 380905 w 385191"/>
                <a:gd name="connsiteY0" fmla="*/ 4286 h 385191"/>
                <a:gd name="connsiteX1" fmla="*/ 385191 w 385191"/>
                <a:gd name="connsiteY1" fmla="*/ 8573 h 385191"/>
                <a:gd name="connsiteX2" fmla="*/ 8573 w 385191"/>
                <a:gd name="connsiteY2" fmla="*/ 385191 h 385191"/>
                <a:gd name="connsiteX3" fmla="*/ 4286 w 385191"/>
                <a:gd name="connsiteY3" fmla="*/ 380905 h 385191"/>
                <a:gd name="connsiteX4" fmla="*/ 0 w 385191"/>
                <a:gd name="connsiteY4" fmla="*/ 376523 h 385191"/>
                <a:gd name="connsiteX5" fmla="*/ 376523 w 385191"/>
                <a:gd name="connsiteY5" fmla="*/ 0 h 385191"/>
                <a:gd name="connsiteX6" fmla="*/ 380905 w 385191"/>
                <a:gd name="connsiteY6" fmla="*/ 4286 h 385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5191" h="385191">
                  <a:moveTo>
                    <a:pt x="380905" y="4286"/>
                  </a:moveTo>
                  <a:lnTo>
                    <a:pt x="385191" y="8573"/>
                  </a:lnTo>
                  <a:lnTo>
                    <a:pt x="8573" y="385191"/>
                  </a:lnTo>
                  <a:lnTo>
                    <a:pt x="4286" y="380905"/>
                  </a:lnTo>
                  <a:cubicBezTo>
                    <a:pt x="2762" y="379476"/>
                    <a:pt x="1334" y="377952"/>
                    <a:pt x="0" y="376523"/>
                  </a:cubicBezTo>
                  <a:lnTo>
                    <a:pt x="376523" y="0"/>
                  </a:lnTo>
                  <a:cubicBezTo>
                    <a:pt x="377952" y="1334"/>
                    <a:pt x="379476" y="2667"/>
                    <a:pt x="380905" y="428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7937A2F7-01A9-47F3-BED6-B61D998408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35789" y="3268313"/>
              <a:ext cx="379761" cy="380237"/>
            </a:xfrm>
            <a:custGeom>
              <a:avLst/>
              <a:gdLst>
                <a:gd name="connsiteX0" fmla="*/ 372428 w 379761"/>
                <a:gd name="connsiteY0" fmla="*/ 0 h 380237"/>
                <a:gd name="connsiteX1" fmla="*/ 379762 w 379761"/>
                <a:gd name="connsiteY1" fmla="*/ 9525 h 380237"/>
                <a:gd name="connsiteX2" fmla="*/ 9525 w 379761"/>
                <a:gd name="connsiteY2" fmla="*/ 380238 h 380237"/>
                <a:gd name="connsiteX3" fmla="*/ 0 w 379761"/>
                <a:gd name="connsiteY3" fmla="*/ 372904 h 380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9761" h="380237">
                  <a:moveTo>
                    <a:pt x="372428" y="0"/>
                  </a:moveTo>
                  <a:cubicBezTo>
                    <a:pt x="374999" y="3239"/>
                    <a:pt x="377381" y="6572"/>
                    <a:pt x="379762" y="9525"/>
                  </a:cubicBezTo>
                  <a:lnTo>
                    <a:pt x="9525" y="380238"/>
                  </a:lnTo>
                  <a:cubicBezTo>
                    <a:pt x="6096" y="377857"/>
                    <a:pt x="2762" y="375476"/>
                    <a:pt x="0" y="37290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B44DAF8-5073-441A-82E1-180385D35F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2841" y="3305841"/>
              <a:ext cx="364807" cy="364807"/>
            </a:xfrm>
            <a:custGeom>
              <a:avLst/>
              <a:gdLst>
                <a:gd name="connsiteX0" fmla="*/ 359188 w 364807"/>
                <a:gd name="connsiteY0" fmla="*/ 0 h 364807"/>
                <a:gd name="connsiteX1" fmla="*/ 364808 w 364807"/>
                <a:gd name="connsiteY1" fmla="*/ 11621 h 364807"/>
                <a:gd name="connsiteX2" fmla="*/ 11621 w 364807"/>
                <a:gd name="connsiteY2" fmla="*/ 364808 h 364807"/>
                <a:gd name="connsiteX3" fmla="*/ 0 w 364807"/>
                <a:gd name="connsiteY3" fmla="*/ 359188 h 364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4807" h="364807">
                  <a:moveTo>
                    <a:pt x="359188" y="0"/>
                  </a:moveTo>
                  <a:cubicBezTo>
                    <a:pt x="361188" y="3905"/>
                    <a:pt x="362998" y="7715"/>
                    <a:pt x="364808" y="11621"/>
                  </a:cubicBezTo>
                  <a:lnTo>
                    <a:pt x="11621" y="364808"/>
                  </a:lnTo>
                  <a:cubicBezTo>
                    <a:pt x="7715" y="362998"/>
                    <a:pt x="3905" y="361188"/>
                    <a:pt x="0" y="3591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52B0413D-0E36-4A90-8E6A-9EDC676A60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16370" y="3349466"/>
              <a:ext cx="337280" cy="337280"/>
            </a:xfrm>
            <a:custGeom>
              <a:avLst/>
              <a:gdLst>
                <a:gd name="connsiteX0" fmla="*/ 333470 w 337280"/>
                <a:gd name="connsiteY0" fmla="*/ 0 h 337280"/>
                <a:gd name="connsiteX1" fmla="*/ 337280 w 337280"/>
                <a:gd name="connsiteY1" fmla="*/ 13430 h 337280"/>
                <a:gd name="connsiteX2" fmla="*/ 13430 w 337280"/>
                <a:gd name="connsiteY2" fmla="*/ 337280 h 337280"/>
                <a:gd name="connsiteX3" fmla="*/ 0 w 337280"/>
                <a:gd name="connsiteY3" fmla="*/ 333470 h 33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280" h="337280">
                  <a:moveTo>
                    <a:pt x="333470" y="0"/>
                  </a:moveTo>
                  <a:cubicBezTo>
                    <a:pt x="334899" y="4382"/>
                    <a:pt x="336137" y="8858"/>
                    <a:pt x="337280" y="13430"/>
                  </a:cubicBezTo>
                  <a:lnTo>
                    <a:pt x="13430" y="337280"/>
                  </a:lnTo>
                  <a:cubicBezTo>
                    <a:pt x="8858" y="336137"/>
                    <a:pt x="4382" y="334899"/>
                    <a:pt x="0" y="33347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86059ECF-0D50-48AD-B67A-645EC29D33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67329" y="3400425"/>
              <a:ext cx="294227" cy="294132"/>
            </a:xfrm>
            <a:custGeom>
              <a:avLst/>
              <a:gdLst>
                <a:gd name="connsiteX0" fmla="*/ 292989 w 294227"/>
                <a:gd name="connsiteY0" fmla="*/ 0 h 294132"/>
                <a:gd name="connsiteX1" fmla="*/ 294227 w 294227"/>
                <a:gd name="connsiteY1" fmla="*/ 15907 h 294132"/>
                <a:gd name="connsiteX2" fmla="*/ 15907 w 294227"/>
                <a:gd name="connsiteY2" fmla="*/ 294132 h 294132"/>
                <a:gd name="connsiteX3" fmla="*/ 0 w 294227"/>
                <a:gd name="connsiteY3" fmla="*/ 292894 h 294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4227" h="294132">
                  <a:moveTo>
                    <a:pt x="292989" y="0"/>
                  </a:moveTo>
                  <a:cubicBezTo>
                    <a:pt x="293561" y="5334"/>
                    <a:pt x="293942" y="10668"/>
                    <a:pt x="294227" y="15907"/>
                  </a:cubicBezTo>
                  <a:lnTo>
                    <a:pt x="15907" y="294132"/>
                  </a:lnTo>
                  <a:cubicBezTo>
                    <a:pt x="10668" y="294132"/>
                    <a:pt x="5334" y="293465"/>
                    <a:pt x="0" y="29289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B394906F-6BF2-447E-9886-F12708E128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29337" y="3462337"/>
              <a:ext cx="230314" cy="230314"/>
            </a:xfrm>
            <a:custGeom>
              <a:avLst/>
              <a:gdLst>
                <a:gd name="connsiteX0" fmla="*/ 230315 w 230314"/>
                <a:gd name="connsiteY0" fmla="*/ 0 h 230314"/>
                <a:gd name="connsiteX1" fmla="*/ 226886 w 230314"/>
                <a:gd name="connsiteY1" fmla="*/ 20574 h 230314"/>
                <a:gd name="connsiteX2" fmla="*/ 20669 w 230314"/>
                <a:gd name="connsiteY2" fmla="*/ 226790 h 230314"/>
                <a:gd name="connsiteX3" fmla="*/ 0 w 230314"/>
                <a:gd name="connsiteY3" fmla="*/ 230315 h 230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0314" h="230314">
                  <a:moveTo>
                    <a:pt x="230315" y="0"/>
                  </a:moveTo>
                  <a:cubicBezTo>
                    <a:pt x="229457" y="6953"/>
                    <a:pt x="228314" y="13716"/>
                    <a:pt x="226886" y="20574"/>
                  </a:cubicBezTo>
                  <a:lnTo>
                    <a:pt x="20669" y="226790"/>
                  </a:lnTo>
                  <a:cubicBezTo>
                    <a:pt x="13811" y="228314"/>
                    <a:pt x="6953" y="229457"/>
                    <a:pt x="0" y="2303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45EB96B-215A-4EBF-A594-2B08222339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18682" y="3551682"/>
              <a:ext cx="112871" cy="112871"/>
            </a:xfrm>
            <a:custGeom>
              <a:avLst/>
              <a:gdLst>
                <a:gd name="connsiteX0" fmla="*/ 112871 w 112871"/>
                <a:gd name="connsiteY0" fmla="*/ 0 h 112871"/>
                <a:gd name="connsiteX1" fmla="*/ 0 w 112871"/>
                <a:gd name="connsiteY1" fmla="*/ 112871 h 112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2871" h="112871">
                  <a:moveTo>
                    <a:pt x="112871" y="0"/>
                  </a:moveTo>
                  <a:cubicBezTo>
                    <a:pt x="87618" y="48239"/>
                    <a:pt x="48239" y="87618"/>
                    <a:pt x="0" y="11287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2559DA7D-5557-903C-97BB-87307E0F7F9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10466172"/>
              </p:ext>
            </p:extLst>
          </p:nvPr>
        </p:nvGraphicFramePr>
        <p:xfrm>
          <a:off x="4113104" y="477540"/>
          <a:ext cx="4726201" cy="58788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" y="0"/>
            <a:ext cx="9143999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6096642" y="0"/>
            <a:ext cx="3047358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783777" y="-3783778"/>
            <a:ext cx="1576446" cy="9144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697" y="348865"/>
            <a:ext cx="7533018" cy="877729"/>
          </a:xfrm>
        </p:spPr>
        <p:txBody>
          <a:bodyPr anchor="ctr">
            <a:normAutofit/>
          </a:bodyPr>
          <a:lstStyle/>
          <a:p>
            <a:r>
              <a:rPr lang="en-IN" sz="3500">
                <a:solidFill>
                  <a:srgbClr val="FFFFFF"/>
                </a:solidFill>
              </a:rPr>
              <a:t>Applications of DSP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6DA79349-F925-969D-41C5-601A754D527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07717398"/>
              </p:ext>
            </p:extLst>
          </p:nvPr>
        </p:nvGraphicFramePr>
        <p:xfrm>
          <a:off x="483042" y="2112579"/>
          <a:ext cx="8195871" cy="41928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What You Will Learn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D55A2F80-FA1C-AAEA-D97A-6DCF13636268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C541B88-1AE9-40C3-AFD5-967787C197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5F17139-31EE-46AC-B04F-DBBD852DD6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667947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195697"/>
            <a:ext cx="2400300" cy="4238118"/>
          </a:xfrm>
        </p:spPr>
        <p:txBody>
          <a:bodyPr>
            <a:normAutofit/>
          </a:bodyPr>
          <a:lstStyle/>
          <a:p>
            <a:r>
              <a:rPr lang="en-IN" sz="2800">
                <a:solidFill>
                  <a:schemeClr val="bg1"/>
                </a:solidFill>
              </a:rPr>
              <a:t>Tools and Requirements</a:t>
            </a:r>
          </a:p>
        </p:txBody>
      </p:sp>
      <p:grpSp>
        <p:nvGrpSpPr>
          <p:cNvPr id="13" name="Graphic 38">
            <a:extLst>
              <a:ext uri="{FF2B5EF4-FFF2-40B4-BE49-F238E27FC236}">
                <a16:creationId xmlns:a16="http://schemas.microsoft.com/office/drawing/2014/main" id="{7CF625D3-71A3-4F30-A096-8EF334E959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202912"/>
            <a:ext cx="1432689" cy="709660"/>
            <a:chOff x="2267504" y="2540250"/>
            <a:chExt cx="1990951" cy="739640"/>
          </a:xfrm>
          <a:solidFill>
            <a:schemeClr val="bg1"/>
          </a:solidFill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C6754E2F-F56E-4BA3-99DD-8EBF110E34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267504" y="2540250"/>
              <a:ext cx="1990951" cy="286230"/>
            </a:xfrm>
            <a:custGeom>
              <a:avLst/>
              <a:gdLst>
                <a:gd name="connsiteX0" fmla="*/ 1489414 w 1990951"/>
                <a:gd name="connsiteY0" fmla="*/ 286231 h 286230"/>
                <a:gd name="connsiteX1" fmla="*/ 1243712 w 1990951"/>
                <a:gd name="connsiteY1" fmla="*/ 40528 h 286230"/>
                <a:gd name="connsiteX2" fmla="*/ 995476 w 1990951"/>
                <a:gd name="connsiteY2" fmla="*/ 286231 h 286230"/>
                <a:gd name="connsiteX3" fmla="*/ 749773 w 1990951"/>
                <a:gd name="connsiteY3" fmla="*/ 40528 h 286230"/>
                <a:gd name="connsiteX4" fmla="*/ 504071 w 1990951"/>
                <a:gd name="connsiteY4" fmla="*/ 286231 h 286230"/>
                <a:gd name="connsiteX5" fmla="*/ 255835 w 1990951"/>
                <a:gd name="connsiteY5" fmla="*/ 40528 h 286230"/>
                <a:gd name="connsiteX6" fmla="*/ 20264 w 1990951"/>
                <a:gd name="connsiteY6" fmla="*/ 276099 h 286230"/>
                <a:gd name="connsiteX7" fmla="*/ 0 w 1990951"/>
                <a:gd name="connsiteY7" fmla="*/ 255835 h 286230"/>
                <a:gd name="connsiteX8" fmla="*/ 255835 w 1990951"/>
                <a:gd name="connsiteY8" fmla="*/ 0 h 286230"/>
                <a:gd name="connsiteX9" fmla="*/ 504071 w 1990951"/>
                <a:gd name="connsiteY9" fmla="*/ 245703 h 286230"/>
                <a:gd name="connsiteX10" fmla="*/ 749773 w 1990951"/>
                <a:gd name="connsiteY10" fmla="*/ 0 h 286230"/>
                <a:gd name="connsiteX11" fmla="*/ 995476 w 1990951"/>
                <a:gd name="connsiteY11" fmla="*/ 245703 h 286230"/>
                <a:gd name="connsiteX12" fmla="*/ 1243712 w 1990951"/>
                <a:gd name="connsiteY12" fmla="*/ 0 h 286230"/>
                <a:gd name="connsiteX13" fmla="*/ 1489414 w 1990951"/>
                <a:gd name="connsiteY13" fmla="*/ 245703 h 286230"/>
                <a:gd name="connsiteX14" fmla="*/ 1735117 w 1990951"/>
                <a:gd name="connsiteY14" fmla="*/ 0 h 286230"/>
                <a:gd name="connsiteX15" fmla="*/ 1990952 w 1990951"/>
                <a:gd name="connsiteY15" fmla="*/ 255835 h 286230"/>
                <a:gd name="connsiteX16" fmla="*/ 1973221 w 1990951"/>
                <a:gd name="connsiteY16" fmla="*/ 276099 h 286230"/>
                <a:gd name="connsiteX17" fmla="*/ 1735117 w 1990951"/>
                <a:gd name="connsiteY17" fmla="*/ 40528 h 286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90951" h="286230">
                  <a:moveTo>
                    <a:pt x="1489414" y="286231"/>
                  </a:moveTo>
                  <a:lnTo>
                    <a:pt x="1243712" y="40528"/>
                  </a:lnTo>
                  <a:lnTo>
                    <a:pt x="995476" y="286231"/>
                  </a:lnTo>
                  <a:lnTo>
                    <a:pt x="749773" y="40528"/>
                  </a:lnTo>
                  <a:lnTo>
                    <a:pt x="504071" y="286231"/>
                  </a:lnTo>
                  <a:lnTo>
                    <a:pt x="255835" y="40528"/>
                  </a:lnTo>
                  <a:lnTo>
                    <a:pt x="20264" y="276099"/>
                  </a:lnTo>
                  <a:lnTo>
                    <a:pt x="0" y="255835"/>
                  </a:lnTo>
                  <a:lnTo>
                    <a:pt x="255835" y="0"/>
                  </a:lnTo>
                  <a:lnTo>
                    <a:pt x="504071" y="245703"/>
                  </a:lnTo>
                  <a:lnTo>
                    <a:pt x="749773" y="0"/>
                  </a:lnTo>
                  <a:lnTo>
                    <a:pt x="995476" y="245703"/>
                  </a:lnTo>
                  <a:lnTo>
                    <a:pt x="1243712" y="0"/>
                  </a:lnTo>
                  <a:lnTo>
                    <a:pt x="1489414" y="245703"/>
                  </a:lnTo>
                  <a:lnTo>
                    <a:pt x="1735117" y="0"/>
                  </a:lnTo>
                  <a:lnTo>
                    <a:pt x="1990952" y="255835"/>
                  </a:lnTo>
                  <a:lnTo>
                    <a:pt x="1973221" y="276099"/>
                  </a:lnTo>
                  <a:lnTo>
                    <a:pt x="1735117" y="40528"/>
                  </a:lnTo>
                  <a:close/>
                </a:path>
              </a:pathLst>
            </a:custGeom>
            <a:grpFill/>
            <a:ln w="25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24A69059-7C49-49C6-B071-F2A9B558E0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267504" y="2993660"/>
              <a:ext cx="1990951" cy="286230"/>
            </a:xfrm>
            <a:custGeom>
              <a:avLst/>
              <a:gdLst>
                <a:gd name="connsiteX0" fmla="*/ 1489414 w 1990951"/>
                <a:gd name="connsiteY0" fmla="*/ 286231 h 286230"/>
                <a:gd name="connsiteX1" fmla="*/ 1243712 w 1990951"/>
                <a:gd name="connsiteY1" fmla="*/ 40528 h 286230"/>
                <a:gd name="connsiteX2" fmla="*/ 995476 w 1990951"/>
                <a:gd name="connsiteY2" fmla="*/ 286231 h 286230"/>
                <a:gd name="connsiteX3" fmla="*/ 749773 w 1990951"/>
                <a:gd name="connsiteY3" fmla="*/ 40528 h 286230"/>
                <a:gd name="connsiteX4" fmla="*/ 504071 w 1990951"/>
                <a:gd name="connsiteY4" fmla="*/ 286231 h 286230"/>
                <a:gd name="connsiteX5" fmla="*/ 255835 w 1990951"/>
                <a:gd name="connsiteY5" fmla="*/ 40528 h 286230"/>
                <a:gd name="connsiteX6" fmla="*/ 20264 w 1990951"/>
                <a:gd name="connsiteY6" fmla="*/ 276099 h 286230"/>
                <a:gd name="connsiteX7" fmla="*/ 0 w 1990951"/>
                <a:gd name="connsiteY7" fmla="*/ 258368 h 286230"/>
                <a:gd name="connsiteX8" fmla="*/ 255835 w 1990951"/>
                <a:gd name="connsiteY8" fmla="*/ 0 h 286230"/>
                <a:gd name="connsiteX9" fmla="*/ 504071 w 1990951"/>
                <a:gd name="connsiteY9" fmla="*/ 248236 h 286230"/>
                <a:gd name="connsiteX10" fmla="*/ 749773 w 1990951"/>
                <a:gd name="connsiteY10" fmla="*/ 0 h 286230"/>
                <a:gd name="connsiteX11" fmla="*/ 995476 w 1990951"/>
                <a:gd name="connsiteY11" fmla="*/ 248236 h 286230"/>
                <a:gd name="connsiteX12" fmla="*/ 1243712 w 1990951"/>
                <a:gd name="connsiteY12" fmla="*/ 0 h 286230"/>
                <a:gd name="connsiteX13" fmla="*/ 1489414 w 1990951"/>
                <a:gd name="connsiteY13" fmla="*/ 248236 h 286230"/>
                <a:gd name="connsiteX14" fmla="*/ 1735117 w 1990951"/>
                <a:gd name="connsiteY14" fmla="*/ 0 h 286230"/>
                <a:gd name="connsiteX15" fmla="*/ 1990952 w 1990951"/>
                <a:gd name="connsiteY15" fmla="*/ 258368 h 286230"/>
                <a:gd name="connsiteX16" fmla="*/ 1973221 w 1990951"/>
                <a:gd name="connsiteY16" fmla="*/ 276099 h 286230"/>
                <a:gd name="connsiteX17" fmla="*/ 1735117 w 1990951"/>
                <a:gd name="connsiteY17" fmla="*/ 40528 h 286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90951" h="286230">
                  <a:moveTo>
                    <a:pt x="1489414" y="286231"/>
                  </a:moveTo>
                  <a:lnTo>
                    <a:pt x="1243712" y="40528"/>
                  </a:lnTo>
                  <a:lnTo>
                    <a:pt x="995476" y="286231"/>
                  </a:lnTo>
                  <a:lnTo>
                    <a:pt x="749773" y="40528"/>
                  </a:lnTo>
                  <a:lnTo>
                    <a:pt x="504071" y="286231"/>
                  </a:lnTo>
                  <a:lnTo>
                    <a:pt x="255835" y="40528"/>
                  </a:lnTo>
                  <a:lnTo>
                    <a:pt x="20264" y="276099"/>
                  </a:lnTo>
                  <a:lnTo>
                    <a:pt x="0" y="258368"/>
                  </a:lnTo>
                  <a:lnTo>
                    <a:pt x="255835" y="0"/>
                  </a:lnTo>
                  <a:lnTo>
                    <a:pt x="504071" y="248236"/>
                  </a:lnTo>
                  <a:lnTo>
                    <a:pt x="749773" y="0"/>
                  </a:lnTo>
                  <a:lnTo>
                    <a:pt x="995476" y="248236"/>
                  </a:lnTo>
                  <a:lnTo>
                    <a:pt x="1243712" y="0"/>
                  </a:lnTo>
                  <a:lnTo>
                    <a:pt x="1489414" y="248236"/>
                  </a:lnTo>
                  <a:lnTo>
                    <a:pt x="1735117" y="0"/>
                  </a:lnTo>
                  <a:lnTo>
                    <a:pt x="1990952" y="258368"/>
                  </a:lnTo>
                  <a:lnTo>
                    <a:pt x="1973221" y="276099"/>
                  </a:lnTo>
                  <a:lnTo>
                    <a:pt x="1735117" y="40528"/>
                  </a:lnTo>
                  <a:close/>
                </a:path>
              </a:pathLst>
            </a:custGeom>
            <a:grpFill/>
            <a:ln w="25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7" name="Oval 16">
            <a:extLst>
              <a:ext uri="{FF2B5EF4-FFF2-40B4-BE49-F238E27FC236}">
                <a16:creationId xmlns:a16="http://schemas.microsoft.com/office/drawing/2014/main" id="{89D16701-DA76-4F72-BB63-E2C3FFBDFE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695" y="4752208"/>
            <a:ext cx="273765" cy="365021"/>
          </a:xfrm>
          <a:prstGeom prst="ellipse">
            <a:avLst/>
          </a:prstGeom>
          <a:solidFill>
            <a:srgbClr val="FFFFFF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1CC28BE1-9DC6-43FE-9582-39F091098D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695" y="4752208"/>
            <a:ext cx="273765" cy="365021"/>
          </a:xfrm>
          <a:prstGeom prst="ellipse">
            <a:avLst/>
          </a:prstGeom>
          <a:solidFill>
            <a:schemeClr val="accent6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21" name="Graphic 4">
            <a:extLst>
              <a:ext uri="{FF2B5EF4-FFF2-40B4-BE49-F238E27FC236}">
                <a16:creationId xmlns:a16="http://schemas.microsoft.com/office/drawing/2014/main" id="{AF9AF3F3-CE0C-4125-BDD7-346487FA0B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082214" y="5539935"/>
            <a:ext cx="731374" cy="975171"/>
            <a:chOff x="5829300" y="3162300"/>
            <a:chExt cx="532256" cy="532257"/>
          </a:xfrm>
          <a:solidFill>
            <a:schemeClr val="bg1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B31DFBFA-CF4D-4940-9086-26F83E5C6B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9208" y="3192208"/>
              <a:ext cx="112966" cy="112966"/>
            </a:xfrm>
            <a:custGeom>
              <a:avLst/>
              <a:gdLst>
                <a:gd name="connsiteX0" fmla="*/ 112967 w 112966"/>
                <a:gd name="connsiteY0" fmla="*/ 0 h 112966"/>
                <a:gd name="connsiteX1" fmla="*/ 0 w 112966"/>
                <a:gd name="connsiteY1" fmla="*/ 112967 h 112966"/>
                <a:gd name="connsiteX2" fmla="*/ 112967 w 112966"/>
                <a:gd name="connsiteY2" fmla="*/ 0 h 112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2966" h="112966">
                  <a:moveTo>
                    <a:pt x="112967" y="0"/>
                  </a:moveTo>
                  <a:lnTo>
                    <a:pt x="0" y="112967"/>
                  </a:lnTo>
                  <a:cubicBezTo>
                    <a:pt x="25356" y="64747"/>
                    <a:pt x="64747" y="25356"/>
                    <a:pt x="11296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27854033-BD20-4C77-8C5B-048F4B3BDD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31205" y="3164205"/>
              <a:ext cx="230314" cy="230314"/>
            </a:xfrm>
            <a:custGeom>
              <a:avLst/>
              <a:gdLst>
                <a:gd name="connsiteX0" fmla="*/ 230314 w 230314"/>
                <a:gd name="connsiteY0" fmla="*/ 0 h 230314"/>
                <a:gd name="connsiteX1" fmla="*/ 0 w 230314"/>
                <a:gd name="connsiteY1" fmla="*/ 230314 h 230314"/>
                <a:gd name="connsiteX2" fmla="*/ 3524 w 230314"/>
                <a:gd name="connsiteY2" fmla="*/ 209550 h 230314"/>
                <a:gd name="connsiteX3" fmla="*/ 209550 w 230314"/>
                <a:gd name="connsiteY3" fmla="*/ 3524 h 230314"/>
                <a:gd name="connsiteX4" fmla="*/ 230314 w 230314"/>
                <a:gd name="connsiteY4" fmla="*/ 0 h 230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314" h="230314">
                  <a:moveTo>
                    <a:pt x="230314" y="0"/>
                  </a:moveTo>
                  <a:lnTo>
                    <a:pt x="0" y="230314"/>
                  </a:lnTo>
                  <a:cubicBezTo>
                    <a:pt x="953" y="223361"/>
                    <a:pt x="2095" y="216408"/>
                    <a:pt x="3524" y="209550"/>
                  </a:cubicBezTo>
                  <a:lnTo>
                    <a:pt x="209550" y="3524"/>
                  </a:lnTo>
                  <a:cubicBezTo>
                    <a:pt x="216408" y="2095"/>
                    <a:pt x="223361" y="953"/>
                    <a:pt x="23031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BC93AA74-BEB3-444F-835B-7AA6ECE617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29300" y="3162300"/>
              <a:ext cx="294131" cy="294131"/>
            </a:xfrm>
            <a:custGeom>
              <a:avLst/>
              <a:gdLst>
                <a:gd name="connsiteX0" fmla="*/ 294132 w 294131"/>
                <a:gd name="connsiteY0" fmla="*/ 1238 h 294131"/>
                <a:gd name="connsiteX1" fmla="*/ 1238 w 294131"/>
                <a:gd name="connsiteY1" fmla="*/ 294132 h 294131"/>
                <a:gd name="connsiteX2" fmla="*/ 0 w 294131"/>
                <a:gd name="connsiteY2" fmla="*/ 278225 h 294131"/>
                <a:gd name="connsiteX3" fmla="*/ 278225 w 294131"/>
                <a:gd name="connsiteY3" fmla="*/ 0 h 294131"/>
                <a:gd name="connsiteX4" fmla="*/ 294132 w 294131"/>
                <a:gd name="connsiteY4" fmla="*/ 1238 h 294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4131" h="294131">
                  <a:moveTo>
                    <a:pt x="294132" y="1238"/>
                  </a:moveTo>
                  <a:lnTo>
                    <a:pt x="1238" y="294132"/>
                  </a:lnTo>
                  <a:cubicBezTo>
                    <a:pt x="667" y="288893"/>
                    <a:pt x="0" y="283559"/>
                    <a:pt x="0" y="278225"/>
                  </a:cubicBezTo>
                  <a:lnTo>
                    <a:pt x="278225" y="0"/>
                  </a:lnTo>
                  <a:cubicBezTo>
                    <a:pt x="283559" y="0"/>
                    <a:pt x="288893" y="667"/>
                    <a:pt x="294132" y="12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00DF1C9-6952-4704-B8B3-95406E18E4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37205" y="3170110"/>
              <a:ext cx="337184" cy="337280"/>
            </a:xfrm>
            <a:custGeom>
              <a:avLst/>
              <a:gdLst>
                <a:gd name="connsiteX0" fmla="*/ 337185 w 337184"/>
                <a:gd name="connsiteY0" fmla="*/ 3905 h 337280"/>
                <a:gd name="connsiteX1" fmla="*/ 3810 w 337184"/>
                <a:gd name="connsiteY1" fmla="*/ 337280 h 337280"/>
                <a:gd name="connsiteX2" fmla="*/ 0 w 337184"/>
                <a:gd name="connsiteY2" fmla="*/ 323850 h 337280"/>
                <a:gd name="connsiteX3" fmla="*/ 323850 w 337184"/>
                <a:gd name="connsiteY3" fmla="*/ 0 h 337280"/>
                <a:gd name="connsiteX4" fmla="*/ 337185 w 337184"/>
                <a:gd name="connsiteY4" fmla="*/ 3905 h 33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7184" h="337280">
                  <a:moveTo>
                    <a:pt x="337185" y="3905"/>
                  </a:moveTo>
                  <a:lnTo>
                    <a:pt x="3810" y="337280"/>
                  </a:lnTo>
                  <a:cubicBezTo>
                    <a:pt x="2381" y="332899"/>
                    <a:pt x="1143" y="328422"/>
                    <a:pt x="0" y="323850"/>
                  </a:cubicBezTo>
                  <a:lnTo>
                    <a:pt x="323850" y="0"/>
                  </a:lnTo>
                  <a:cubicBezTo>
                    <a:pt x="328327" y="1715"/>
                    <a:pt x="332804" y="2477"/>
                    <a:pt x="337185" y="39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B34783FD-297C-40D2-964B-DBAE4DE283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3207" y="3186207"/>
              <a:ext cx="364617" cy="364617"/>
            </a:xfrm>
            <a:custGeom>
              <a:avLst/>
              <a:gdLst>
                <a:gd name="connsiteX0" fmla="*/ 364617 w 364617"/>
                <a:gd name="connsiteY0" fmla="*/ 5620 h 364617"/>
                <a:gd name="connsiteX1" fmla="*/ 5620 w 364617"/>
                <a:gd name="connsiteY1" fmla="*/ 364617 h 364617"/>
                <a:gd name="connsiteX2" fmla="*/ 0 w 364617"/>
                <a:gd name="connsiteY2" fmla="*/ 353187 h 364617"/>
                <a:gd name="connsiteX3" fmla="*/ 353187 w 364617"/>
                <a:gd name="connsiteY3" fmla="*/ 0 h 364617"/>
                <a:gd name="connsiteX4" fmla="*/ 364617 w 364617"/>
                <a:gd name="connsiteY4" fmla="*/ 5620 h 364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4617" h="364617">
                  <a:moveTo>
                    <a:pt x="364617" y="5620"/>
                  </a:moveTo>
                  <a:lnTo>
                    <a:pt x="5620" y="364617"/>
                  </a:lnTo>
                  <a:cubicBezTo>
                    <a:pt x="3620" y="360902"/>
                    <a:pt x="1715" y="357092"/>
                    <a:pt x="0" y="353187"/>
                  </a:cubicBezTo>
                  <a:lnTo>
                    <a:pt x="353187" y="0"/>
                  </a:lnTo>
                  <a:cubicBezTo>
                    <a:pt x="357092" y="1715"/>
                    <a:pt x="360902" y="3715"/>
                    <a:pt x="364617" y="56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E621623-0357-4FD5-A1AC-4005010259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75305" y="3208305"/>
              <a:ext cx="380238" cy="380238"/>
            </a:xfrm>
            <a:custGeom>
              <a:avLst/>
              <a:gdLst>
                <a:gd name="connsiteX0" fmla="*/ 380238 w 380238"/>
                <a:gd name="connsiteY0" fmla="*/ 7239 h 380238"/>
                <a:gd name="connsiteX1" fmla="*/ 7239 w 380238"/>
                <a:gd name="connsiteY1" fmla="*/ 380238 h 380238"/>
                <a:gd name="connsiteX2" fmla="*/ 0 w 380238"/>
                <a:gd name="connsiteY2" fmla="*/ 370713 h 380238"/>
                <a:gd name="connsiteX3" fmla="*/ 370237 w 380238"/>
                <a:gd name="connsiteY3" fmla="*/ 0 h 380238"/>
                <a:gd name="connsiteX4" fmla="*/ 380238 w 380238"/>
                <a:gd name="connsiteY4" fmla="*/ 7239 h 380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0238" h="380238">
                  <a:moveTo>
                    <a:pt x="380238" y="7239"/>
                  </a:moveTo>
                  <a:lnTo>
                    <a:pt x="7239" y="380238"/>
                  </a:lnTo>
                  <a:cubicBezTo>
                    <a:pt x="4763" y="377000"/>
                    <a:pt x="2381" y="373571"/>
                    <a:pt x="0" y="370713"/>
                  </a:cubicBezTo>
                  <a:lnTo>
                    <a:pt x="370237" y="0"/>
                  </a:lnTo>
                  <a:cubicBezTo>
                    <a:pt x="373571" y="2381"/>
                    <a:pt x="377000" y="4763"/>
                    <a:pt x="380238" y="723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24F346E-10A0-458F-A9CA-8C0079472F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02832" y="3235832"/>
              <a:ext cx="385191" cy="385191"/>
            </a:xfrm>
            <a:custGeom>
              <a:avLst/>
              <a:gdLst>
                <a:gd name="connsiteX0" fmla="*/ 380905 w 385191"/>
                <a:gd name="connsiteY0" fmla="*/ 4286 h 385191"/>
                <a:gd name="connsiteX1" fmla="*/ 385191 w 385191"/>
                <a:gd name="connsiteY1" fmla="*/ 8573 h 385191"/>
                <a:gd name="connsiteX2" fmla="*/ 8573 w 385191"/>
                <a:gd name="connsiteY2" fmla="*/ 385191 h 385191"/>
                <a:gd name="connsiteX3" fmla="*/ 4286 w 385191"/>
                <a:gd name="connsiteY3" fmla="*/ 380905 h 385191"/>
                <a:gd name="connsiteX4" fmla="*/ 0 w 385191"/>
                <a:gd name="connsiteY4" fmla="*/ 376523 h 385191"/>
                <a:gd name="connsiteX5" fmla="*/ 376523 w 385191"/>
                <a:gd name="connsiteY5" fmla="*/ 0 h 385191"/>
                <a:gd name="connsiteX6" fmla="*/ 380905 w 385191"/>
                <a:gd name="connsiteY6" fmla="*/ 4286 h 385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5191" h="385191">
                  <a:moveTo>
                    <a:pt x="380905" y="4286"/>
                  </a:moveTo>
                  <a:lnTo>
                    <a:pt x="385191" y="8573"/>
                  </a:lnTo>
                  <a:lnTo>
                    <a:pt x="8573" y="385191"/>
                  </a:lnTo>
                  <a:lnTo>
                    <a:pt x="4286" y="380905"/>
                  </a:lnTo>
                  <a:cubicBezTo>
                    <a:pt x="2762" y="379476"/>
                    <a:pt x="1334" y="377952"/>
                    <a:pt x="0" y="376523"/>
                  </a:cubicBezTo>
                  <a:lnTo>
                    <a:pt x="376523" y="0"/>
                  </a:lnTo>
                  <a:cubicBezTo>
                    <a:pt x="377952" y="1334"/>
                    <a:pt x="379476" y="2667"/>
                    <a:pt x="380905" y="428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7937A2F7-01A9-47F3-BED6-B61D998408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35789" y="3268313"/>
              <a:ext cx="379761" cy="380237"/>
            </a:xfrm>
            <a:custGeom>
              <a:avLst/>
              <a:gdLst>
                <a:gd name="connsiteX0" fmla="*/ 372428 w 379761"/>
                <a:gd name="connsiteY0" fmla="*/ 0 h 380237"/>
                <a:gd name="connsiteX1" fmla="*/ 379762 w 379761"/>
                <a:gd name="connsiteY1" fmla="*/ 9525 h 380237"/>
                <a:gd name="connsiteX2" fmla="*/ 9525 w 379761"/>
                <a:gd name="connsiteY2" fmla="*/ 380238 h 380237"/>
                <a:gd name="connsiteX3" fmla="*/ 0 w 379761"/>
                <a:gd name="connsiteY3" fmla="*/ 372904 h 380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9761" h="380237">
                  <a:moveTo>
                    <a:pt x="372428" y="0"/>
                  </a:moveTo>
                  <a:cubicBezTo>
                    <a:pt x="374999" y="3239"/>
                    <a:pt x="377381" y="6572"/>
                    <a:pt x="379762" y="9525"/>
                  </a:cubicBezTo>
                  <a:lnTo>
                    <a:pt x="9525" y="380238"/>
                  </a:lnTo>
                  <a:cubicBezTo>
                    <a:pt x="6096" y="377857"/>
                    <a:pt x="2762" y="375476"/>
                    <a:pt x="0" y="37290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B44DAF8-5073-441A-82E1-180385D35F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2841" y="3305841"/>
              <a:ext cx="364807" cy="364807"/>
            </a:xfrm>
            <a:custGeom>
              <a:avLst/>
              <a:gdLst>
                <a:gd name="connsiteX0" fmla="*/ 359188 w 364807"/>
                <a:gd name="connsiteY0" fmla="*/ 0 h 364807"/>
                <a:gd name="connsiteX1" fmla="*/ 364808 w 364807"/>
                <a:gd name="connsiteY1" fmla="*/ 11621 h 364807"/>
                <a:gd name="connsiteX2" fmla="*/ 11621 w 364807"/>
                <a:gd name="connsiteY2" fmla="*/ 364808 h 364807"/>
                <a:gd name="connsiteX3" fmla="*/ 0 w 364807"/>
                <a:gd name="connsiteY3" fmla="*/ 359188 h 364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4807" h="364807">
                  <a:moveTo>
                    <a:pt x="359188" y="0"/>
                  </a:moveTo>
                  <a:cubicBezTo>
                    <a:pt x="361188" y="3905"/>
                    <a:pt x="362998" y="7715"/>
                    <a:pt x="364808" y="11621"/>
                  </a:cubicBezTo>
                  <a:lnTo>
                    <a:pt x="11621" y="364808"/>
                  </a:lnTo>
                  <a:cubicBezTo>
                    <a:pt x="7715" y="362998"/>
                    <a:pt x="3905" y="361188"/>
                    <a:pt x="0" y="3591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52B0413D-0E36-4A90-8E6A-9EDC676A60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16370" y="3349466"/>
              <a:ext cx="337280" cy="337280"/>
            </a:xfrm>
            <a:custGeom>
              <a:avLst/>
              <a:gdLst>
                <a:gd name="connsiteX0" fmla="*/ 333470 w 337280"/>
                <a:gd name="connsiteY0" fmla="*/ 0 h 337280"/>
                <a:gd name="connsiteX1" fmla="*/ 337280 w 337280"/>
                <a:gd name="connsiteY1" fmla="*/ 13430 h 337280"/>
                <a:gd name="connsiteX2" fmla="*/ 13430 w 337280"/>
                <a:gd name="connsiteY2" fmla="*/ 337280 h 337280"/>
                <a:gd name="connsiteX3" fmla="*/ 0 w 337280"/>
                <a:gd name="connsiteY3" fmla="*/ 333470 h 33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280" h="337280">
                  <a:moveTo>
                    <a:pt x="333470" y="0"/>
                  </a:moveTo>
                  <a:cubicBezTo>
                    <a:pt x="334899" y="4382"/>
                    <a:pt x="336137" y="8858"/>
                    <a:pt x="337280" y="13430"/>
                  </a:cubicBezTo>
                  <a:lnTo>
                    <a:pt x="13430" y="337280"/>
                  </a:lnTo>
                  <a:cubicBezTo>
                    <a:pt x="8858" y="336137"/>
                    <a:pt x="4382" y="334899"/>
                    <a:pt x="0" y="33347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86059ECF-0D50-48AD-B67A-645EC29D33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67329" y="3400425"/>
              <a:ext cx="294227" cy="294132"/>
            </a:xfrm>
            <a:custGeom>
              <a:avLst/>
              <a:gdLst>
                <a:gd name="connsiteX0" fmla="*/ 292989 w 294227"/>
                <a:gd name="connsiteY0" fmla="*/ 0 h 294132"/>
                <a:gd name="connsiteX1" fmla="*/ 294227 w 294227"/>
                <a:gd name="connsiteY1" fmla="*/ 15907 h 294132"/>
                <a:gd name="connsiteX2" fmla="*/ 15907 w 294227"/>
                <a:gd name="connsiteY2" fmla="*/ 294132 h 294132"/>
                <a:gd name="connsiteX3" fmla="*/ 0 w 294227"/>
                <a:gd name="connsiteY3" fmla="*/ 292894 h 294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4227" h="294132">
                  <a:moveTo>
                    <a:pt x="292989" y="0"/>
                  </a:moveTo>
                  <a:cubicBezTo>
                    <a:pt x="293561" y="5334"/>
                    <a:pt x="293942" y="10668"/>
                    <a:pt x="294227" y="15907"/>
                  </a:cubicBezTo>
                  <a:lnTo>
                    <a:pt x="15907" y="294132"/>
                  </a:lnTo>
                  <a:cubicBezTo>
                    <a:pt x="10668" y="294132"/>
                    <a:pt x="5334" y="293465"/>
                    <a:pt x="0" y="29289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B394906F-6BF2-447E-9886-F12708E128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29337" y="3462337"/>
              <a:ext cx="230314" cy="230314"/>
            </a:xfrm>
            <a:custGeom>
              <a:avLst/>
              <a:gdLst>
                <a:gd name="connsiteX0" fmla="*/ 230315 w 230314"/>
                <a:gd name="connsiteY0" fmla="*/ 0 h 230314"/>
                <a:gd name="connsiteX1" fmla="*/ 226886 w 230314"/>
                <a:gd name="connsiteY1" fmla="*/ 20574 h 230314"/>
                <a:gd name="connsiteX2" fmla="*/ 20669 w 230314"/>
                <a:gd name="connsiteY2" fmla="*/ 226790 h 230314"/>
                <a:gd name="connsiteX3" fmla="*/ 0 w 230314"/>
                <a:gd name="connsiteY3" fmla="*/ 230315 h 230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0314" h="230314">
                  <a:moveTo>
                    <a:pt x="230315" y="0"/>
                  </a:moveTo>
                  <a:cubicBezTo>
                    <a:pt x="229457" y="6953"/>
                    <a:pt x="228314" y="13716"/>
                    <a:pt x="226886" y="20574"/>
                  </a:cubicBezTo>
                  <a:lnTo>
                    <a:pt x="20669" y="226790"/>
                  </a:lnTo>
                  <a:cubicBezTo>
                    <a:pt x="13811" y="228314"/>
                    <a:pt x="6953" y="229457"/>
                    <a:pt x="0" y="2303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45EB96B-215A-4EBF-A594-2B08222339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18682" y="3551682"/>
              <a:ext cx="112871" cy="112871"/>
            </a:xfrm>
            <a:custGeom>
              <a:avLst/>
              <a:gdLst>
                <a:gd name="connsiteX0" fmla="*/ 112871 w 112871"/>
                <a:gd name="connsiteY0" fmla="*/ 0 h 112871"/>
                <a:gd name="connsiteX1" fmla="*/ 0 w 112871"/>
                <a:gd name="connsiteY1" fmla="*/ 112871 h 112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2871" h="112871">
                  <a:moveTo>
                    <a:pt x="112871" y="0"/>
                  </a:moveTo>
                  <a:cubicBezTo>
                    <a:pt x="87618" y="48239"/>
                    <a:pt x="48239" y="87618"/>
                    <a:pt x="0" y="11287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FB568512-D50D-E533-211E-D0E6CA0E651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52925773"/>
              </p:ext>
            </p:extLst>
          </p:nvPr>
        </p:nvGraphicFramePr>
        <p:xfrm>
          <a:off x="4113104" y="477540"/>
          <a:ext cx="4726201" cy="58788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C541B88-1AE9-40C3-AFD5-967787C197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5F17139-31EE-46AC-B04F-DBBD852DD6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667947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195697"/>
            <a:ext cx="2400300" cy="4238118"/>
          </a:xfrm>
        </p:spPr>
        <p:txBody>
          <a:bodyPr>
            <a:normAutofit/>
          </a:bodyPr>
          <a:lstStyle/>
          <a:p>
            <a:r>
              <a:rPr lang="en-IN">
                <a:solidFill>
                  <a:schemeClr val="bg1"/>
                </a:solidFill>
              </a:rPr>
              <a:t>Course Structure</a:t>
            </a:r>
          </a:p>
        </p:txBody>
      </p:sp>
      <p:grpSp>
        <p:nvGrpSpPr>
          <p:cNvPr id="13" name="Graphic 38">
            <a:extLst>
              <a:ext uri="{FF2B5EF4-FFF2-40B4-BE49-F238E27FC236}">
                <a16:creationId xmlns:a16="http://schemas.microsoft.com/office/drawing/2014/main" id="{7CF625D3-71A3-4F30-A096-8EF334E959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202912"/>
            <a:ext cx="1432689" cy="709660"/>
            <a:chOff x="2267504" y="2540250"/>
            <a:chExt cx="1990951" cy="739640"/>
          </a:xfrm>
          <a:solidFill>
            <a:schemeClr val="bg1"/>
          </a:solidFill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C6754E2F-F56E-4BA3-99DD-8EBF110E34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267504" y="2540250"/>
              <a:ext cx="1990951" cy="286230"/>
            </a:xfrm>
            <a:custGeom>
              <a:avLst/>
              <a:gdLst>
                <a:gd name="connsiteX0" fmla="*/ 1489414 w 1990951"/>
                <a:gd name="connsiteY0" fmla="*/ 286231 h 286230"/>
                <a:gd name="connsiteX1" fmla="*/ 1243712 w 1990951"/>
                <a:gd name="connsiteY1" fmla="*/ 40528 h 286230"/>
                <a:gd name="connsiteX2" fmla="*/ 995476 w 1990951"/>
                <a:gd name="connsiteY2" fmla="*/ 286231 h 286230"/>
                <a:gd name="connsiteX3" fmla="*/ 749773 w 1990951"/>
                <a:gd name="connsiteY3" fmla="*/ 40528 h 286230"/>
                <a:gd name="connsiteX4" fmla="*/ 504071 w 1990951"/>
                <a:gd name="connsiteY4" fmla="*/ 286231 h 286230"/>
                <a:gd name="connsiteX5" fmla="*/ 255835 w 1990951"/>
                <a:gd name="connsiteY5" fmla="*/ 40528 h 286230"/>
                <a:gd name="connsiteX6" fmla="*/ 20264 w 1990951"/>
                <a:gd name="connsiteY6" fmla="*/ 276099 h 286230"/>
                <a:gd name="connsiteX7" fmla="*/ 0 w 1990951"/>
                <a:gd name="connsiteY7" fmla="*/ 255835 h 286230"/>
                <a:gd name="connsiteX8" fmla="*/ 255835 w 1990951"/>
                <a:gd name="connsiteY8" fmla="*/ 0 h 286230"/>
                <a:gd name="connsiteX9" fmla="*/ 504071 w 1990951"/>
                <a:gd name="connsiteY9" fmla="*/ 245703 h 286230"/>
                <a:gd name="connsiteX10" fmla="*/ 749773 w 1990951"/>
                <a:gd name="connsiteY10" fmla="*/ 0 h 286230"/>
                <a:gd name="connsiteX11" fmla="*/ 995476 w 1990951"/>
                <a:gd name="connsiteY11" fmla="*/ 245703 h 286230"/>
                <a:gd name="connsiteX12" fmla="*/ 1243712 w 1990951"/>
                <a:gd name="connsiteY12" fmla="*/ 0 h 286230"/>
                <a:gd name="connsiteX13" fmla="*/ 1489414 w 1990951"/>
                <a:gd name="connsiteY13" fmla="*/ 245703 h 286230"/>
                <a:gd name="connsiteX14" fmla="*/ 1735117 w 1990951"/>
                <a:gd name="connsiteY14" fmla="*/ 0 h 286230"/>
                <a:gd name="connsiteX15" fmla="*/ 1990952 w 1990951"/>
                <a:gd name="connsiteY15" fmla="*/ 255835 h 286230"/>
                <a:gd name="connsiteX16" fmla="*/ 1973221 w 1990951"/>
                <a:gd name="connsiteY16" fmla="*/ 276099 h 286230"/>
                <a:gd name="connsiteX17" fmla="*/ 1735117 w 1990951"/>
                <a:gd name="connsiteY17" fmla="*/ 40528 h 286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90951" h="286230">
                  <a:moveTo>
                    <a:pt x="1489414" y="286231"/>
                  </a:moveTo>
                  <a:lnTo>
                    <a:pt x="1243712" y="40528"/>
                  </a:lnTo>
                  <a:lnTo>
                    <a:pt x="995476" y="286231"/>
                  </a:lnTo>
                  <a:lnTo>
                    <a:pt x="749773" y="40528"/>
                  </a:lnTo>
                  <a:lnTo>
                    <a:pt x="504071" y="286231"/>
                  </a:lnTo>
                  <a:lnTo>
                    <a:pt x="255835" y="40528"/>
                  </a:lnTo>
                  <a:lnTo>
                    <a:pt x="20264" y="276099"/>
                  </a:lnTo>
                  <a:lnTo>
                    <a:pt x="0" y="255835"/>
                  </a:lnTo>
                  <a:lnTo>
                    <a:pt x="255835" y="0"/>
                  </a:lnTo>
                  <a:lnTo>
                    <a:pt x="504071" y="245703"/>
                  </a:lnTo>
                  <a:lnTo>
                    <a:pt x="749773" y="0"/>
                  </a:lnTo>
                  <a:lnTo>
                    <a:pt x="995476" y="245703"/>
                  </a:lnTo>
                  <a:lnTo>
                    <a:pt x="1243712" y="0"/>
                  </a:lnTo>
                  <a:lnTo>
                    <a:pt x="1489414" y="245703"/>
                  </a:lnTo>
                  <a:lnTo>
                    <a:pt x="1735117" y="0"/>
                  </a:lnTo>
                  <a:lnTo>
                    <a:pt x="1990952" y="255835"/>
                  </a:lnTo>
                  <a:lnTo>
                    <a:pt x="1973221" y="276099"/>
                  </a:lnTo>
                  <a:lnTo>
                    <a:pt x="1735117" y="40528"/>
                  </a:lnTo>
                  <a:close/>
                </a:path>
              </a:pathLst>
            </a:custGeom>
            <a:grpFill/>
            <a:ln w="25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24A69059-7C49-49C6-B071-F2A9B558E0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267504" y="2993660"/>
              <a:ext cx="1990951" cy="286230"/>
            </a:xfrm>
            <a:custGeom>
              <a:avLst/>
              <a:gdLst>
                <a:gd name="connsiteX0" fmla="*/ 1489414 w 1990951"/>
                <a:gd name="connsiteY0" fmla="*/ 286231 h 286230"/>
                <a:gd name="connsiteX1" fmla="*/ 1243712 w 1990951"/>
                <a:gd name="connsiteY1" fmla="*/ 40528 h 286230"/>
                <a:gd name="connsiteX2" fmla="*/ 995476 w 1990951"/>
                <a:gd name="connsiteY2" fmla="*/ 286231 h 286230"/>
                <a:gd name="connsiteX3" fmla="*/ 749773 w 1990951"/>
                <a:gd name="connsiteY3" fmla="*/ 40528 h 286230"/>
                <a:gd name="connsiteX4" fmla="*/ 504071 w 1990951"/>
                <a:gd name="connsiteY4" fmla="*/ 286231 h 286230"/>
                <a:gd name="connsiteX5" fmla="*/ 255835 w 1990951"/>
                <a:gd name="connsiteY5" fmla="*/ 40528 h 286230"/>
                <a:gd name="connsiteX6" fmla="*/ 20264 w 1990951"/>
                <a:gd name="connsiteY6" fmla="*/ 276099 h 286230"/>
                <a:gd name="connsiteX7" fmla="*/ 0 w 1990951"/>
                <a:gd name="connsiteY7" fmla="*/ 258368 h 286230"/>
                <a:gd name="connsiteX8" fmla="*/ 255835 w 1990951"/>
                <a:gd name="connsiteY8" fmla="*/ 0 h 286230"/>
                <a:gd name="connsiteX9" fmla="*/ 504071 w 1990951"/>
                <a:gd name="connsiteY9" fmla="*/ 248236 h 286230"/>
                <a:gd name="connsiteX10" fmla="*/ 749773 w 1990951"/>
                <a:gd name="connsiteY10" fmla="*/ 0 h 286230"/>
                <a:gd name="connsiteX11" fmla="*/ 995476 w 1990951"/>
                <a:gd name="connsiteY11" fmla="*/ 248236 h 286230"/>
                <a:gd name="connsiteX12" fmla="*/ 1243712 w 1990951"/>
                <a:gd name="connsiteY12" fmla="*/ 0 h 286230"/>
                <a:gd name="connsiteX13" fmla="*/ 1489414 w 1990951"/>
                <a:gd name="connsiteY13" fmla="*/ 248236 h 286230"/>
                <a:gd name="connsiteX14" fmla="*/ 1735117 w 1990951"/>
                <a:gd name="connsiteY14" fmla="*/ 0 h 286230"/>
                <a:gd name="connsiteX15" fmla="*/ 1990952 w 1990951"/>
                <a:gd name="connsiteY15" fmla="*/ 258368 h 286230"/>
                <a:gd name="connsiteX16" fmla="*/ 1973221 w 1990951"/>
                <a:gd name="connsiteY16" fmla="*/ 276099 h 286230"/>
                <a:gd name="connsiteX17" fmla="*/ 1735117 w 1990951"/>
                <a:gd name="connsiteY17" fmla="*/ 40528 h 286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90951" h="286230">
                  <a:moveTo>
                    <a:pt x="1489414" y="286231"/>
                  </a:moveTo>
                  <a:lnTo>
                    <a:pt x="1243712" y="40528"/>
                  </a:lnTo>
                  <a:lnTo>
                    <a:pt x="995476" y="286231"/>
                  </a:lnTo>
                  <a:lnTo>
                    <a:pt x="749773" y="40528"/>
                  </a:lnTo>
                  <a:lnTo>
                    <a:pt x="504071" y="286231"/>
                  </a:lnTo>
                  <a:lnTo>
                    <a:pt x="255835" y="40528"/>
                  </a:lnTo>
                  <a:lnTo>
                    <a:pt x="20264" y="276099"/>
                  </a:lnTo>
                  <a:lnTo>
                    <a:pt x="0" y="258368"/>
                  </a:lnTo>
                  <a:lnTo>
                    <a:pt x="255835" y="0"/>
                  </a:lnTo>
                  <a:lnTo>
                    <a:pt x="504071" y="248236"/>
                  </a:lnTo>
                  <a:lnTo>
                    <a:pt x="749773" y="0"/>
                  </a:lnTo>
                  <a:lnTo>
                    <a:pt x="995476" y="248236"/>
                  </a:lnTo>
                  <a:lnTo>
                    <a:pt x="1243712" y="0"/>
                  </a:lnTo>
                  <a:lnTo>
                    <a:pt x="1489414" y="248236"/>
                  </a:lnTo>
                  <a:lnTo>
                    <a:pt x="1735117" y="0"/>
                  </a:lnTo>
                  <a:lnTo>
                    <a:pt x="1990952" y="258368"/>
                  </a:lnTo>
                  <a:lnTo>
                    <a:pt x="1973221" y="276099"/>
                  </a:lnTo>
                  <a:lnTo>
                    <a:pt x="1735117" y="40528"/>
                  </a:lnTo>
                  <a:close/>
                </a:path>
              </a:pathLst>
            </a:custGeom>
            <a:grpFill/>
            <a:ln w="25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7" name="Oval 16">
            <a:extLst>
              <a:ext uri="{FF2B5EF4-FFF2-40B4-BE49-F238E27FC236}">
                <a16:creationId xmlns:a16="http://schemas.microsoft.com/office/drawing/2014/main" id="{89D16701-DA76-4F72-BB63-E2C3FFBDFE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695" y="4752208"/>
            <a:ext cx="273765" cy="365021"/>
          </a:xfrm>
          <a:prstGeom prst="ellipse">
            <a:avLst/>
          </a:prstGeom>
          <a:solidFill>
            <a:srgbClr val="FFFFFF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1CC28BE1-9DC6-43FE-9582-39F091098D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695" y="4752208"/>
            <a:ext cx="273765" cy="365021"/>
          </a:xfrm>
          <a:prstGeom prst="ellipse">
            <a:avLst/>
          </a:prstGeom>
          <a:solidFill>
            <a:schemeClr val="accent6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21" name="Graphic 4">
            <a:extLst>
              <a:ext uri="{FF2B5EF4-FFF2-40B4-BE49-F238E27FC236}">
                <a16:creationId xmlns:a16="http://schemas.microsoft.com/office/drawing/2014/main" id="{AF9AF3F3-CE0C-4125-BDD7-346487FA0B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082214" y="5539935"/>
            <a:ext cx="731374" cy="975171"/>
            <a:chOff x="5829300" y="3162300"/>
            <a:chExt cx="532256" cy="532257"/>
          </a:xfrm>
          <a:solidFill>
            <a:schemeClr val="bg1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B31DFBFA-CF4D-4940-9086-26F83E5C6B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9208" y="3192208"/>
              <a:ext cx="112966" cy="112966"/>
            </a:xfrm>
            <a:custGeom>
              <a:avLst/>
              <a:gdLst>
                <a:gd name="connsiteX0" fmla="*/ 112967 w 112966"/>
                <a:gd name="connsiteY0" fmla="*/ 0 h 112966"/>
                <a:gd name="connsiteX1" fmla="*/ 0 w 112966"/>
                <a:gd name="connsiteY1" fmla="*/ 112967 h 112966"/>
                <a:gd name="connsiteX2" fmla="*/ 112967 w 112966"/>
                <a:gd name="connsiteY2" fmla="*/ 0 h 112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2966" h="112966">
                  <a:moveTo>
                    <a:pt x="112967" y="0"/>
                  </a:moveTo>
                  <a:lnTo>
                    <a:pt x="0" y="112967"/>
                  </a:lnTo>
                  <a:cubicBezTo>
                    <a:pt x="25356" y="64747"/>
                    <a:pt x="64747" y="25356"/>
                    <a:pt x="11296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27854033-BD20-4C77-8C5B-048F4B3BDD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31205" y="3164205"/>
              <a:ext cx="230314" cy="230314"/>
            </a:xfrm>
            <a:custGeom>
              <a:avLst/>
              <a:gdLst>
                <a:gd name="connsiteX0" fmla="*/ 230314 w 230314"/>
                <a:gd name="connsiteY0" fmla="*/ 0 h 230314"/>
                <a:gd name="connsiteX1" fmla="*/ 0 w 230314"/>
                <a:gd name="connsiteY1" fmla="*/ 230314 h 230314"/>
                <a:gd name="connsiteX2" fmla="*/ 3524 w 230314"/>
                <a:gd name="connsiteY2" fmla="*/ 209550 h 230314"/>
                <a:gd name="connsiteX3" fmla="*/ 209550 w 230314"/>
                <a:gd name="connsiteY3" fmla="*/ 3524 h 230314"/>
                <a:gd name="connsiteX4" fmla="*/ 230314 w 230314"/>
                <a:gd name="connsiteY4" fmla="*/ 0 h 230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314" h="230314">
                  <a:moveTo>
                    <a:pt x="230314" y="0"/>
                  </a:moveTo>
                  <a:lnTo>
                    <a:pt x="0" y="230314"/>
                  </a:lnTo>
                  <a:cubicBezTo>
                    <a:pt x="953" y="223361"/>
                    <a:pt x="2095" y="216408"/>
                    <a:pt x="3524" y="209550"/>
                  </a:cubicBezTo>
                  <a:lnTo>
                    <a:pt x="209550" y="3524"/>
                  </a:lnTo>
                  <a:cubicBezTo>
                    <a:pt x="216408" y="2095"/>
                    <a:pt x="223361" y="953"/>
                    <a:pt x="23031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BC93AA74-BEB3-444F-835B-7AA6ECE617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29300" y="3162300"/>
              <a:ext cx="294131" cy="294131"/>
            </a:xfrm>
            <a:custGeom>
              <a:avLst/>
              <a:gdLst>
                <a:gd name="connsiteX0" fmla="*/ 294132 w 294131"/>
                <a:gd name="connsiteY0" fmla="*/ 1238 h 294131"/>
                <a:gd name="connsiteX1" fmla="*/ 1238 w 294131"/>
                <a:gd name="connsiteY1" fmla="*/ 294132 h 294131"/>
                <a:gd name="connsiteX2" fmla="*/ 0 w 294131"/>
                <a:gd name="connsiteY2" fmla="*/ 278225 h 294131"/>
                <a:gd name="connsiteX3" fmla="*/ 278225 w 294131"/>
                <a:gd name="connsiteY3" fmla="*/ 0 h 294131"/>
                <a:gd name="connsiteX4" fmla="*/ 294132 w 294131"/>
                <a:gd name="connsiteY4" fmla="*/ 1238 h 294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4131" h="294131">
                  <a:moveTo>
                    <a:pt x="294132" y="1238"/>
                  </a:moveTo>
                  <a:lnTo>
                    <a:pt x="1238" y="294132"/>
                  </a:lnTo>
                  <a:cubicBezTo>
                    <a:pt x="667" y="288893"/>
                    <a:pt x="0" y="283559"/>
                    <a:pt x="0" y="278225"/>
                  </a:cubicBezTo>
                  <a:lnTo>
                    <a:pt x="278225" y="0"/>
                  </a:lnTo>
                  <a:cubicBezTo>
                    <a:pt x="283559" y="0"/>
                    <a:pt x="288893" y="667"/>
                    <a:pt x="294132" y="12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00DF1C9-6952-4704-B8B3-95406E18E4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37205" y="3170110"/>
              <a:ext cx="337184" cy="337280"/>
            </a:xfrm>
            <a:custGeom>
              <a:avLst/>
              <a:gdLst>
                <a:gd name="connsiteX0" fmla="*/ 337185 w 337184"/>
                <a:gd name="connsiteY0" fmla="*/ 3905 h 337280"/>
                <a:gd name="connsiteX1" fmla="*/ 3810 w 337184"/>
                <a:gd name="connsiteY1" fmla="*/ 337280 h 337280"/>
                <a:gd name="connsiteX2" fmla="*/ 0 w 337184"/>
                <a:gd name="connsiteY2" fmla="*/ 323850 h 337280"/>
                <a:gd name="connsiteX3" fmla="*/ 323850 w 337184"/>
                <a:gd name="connsiteY3" fmla="*/ 0 h 337280"/>
                <a:gd name="connsiteX4" fmla="*/ 337185 w 337184"/>
                <a:gd name="connsiteY4" fmla="*/ 3905 h 33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7184" h="337280">
                  <a:moveTo>
                    <a:pt x="337185" y="3905"/>
                  </a:moveTo>
                  <a:lnTo>
                    <a:pt x="3810" y="337280"/>
                  </a:lnTo>
                  <a:cubicBezTo>
                    <a:pt x="2381" y="332899"/>
                    <a:pt x="1143" y="328422"/>
                    <a:pt x="0" y="323850"/>
                  </a:cubicBezTo>
                  <a:lnTo>
                    <a:pt x="323850" y="0"/>
                  </a:lnTo>
                  <a:cubicBezTo>
                    <a:pt x="328327" y="1715"/>
                    <a:pt x="332804" y="2477"/>
                    <a:pt x="337185" y="39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B34783FD-297C-40D2-964B-DBAE4DE283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3207" y="3186207"/>
              <a:ext cx="364617" cy="364617"/>
            </a:xfrm>
            <a:custGeom>
              <a:avLst/>
              <a:gdLst>
                <a:gd name="connsiteX0" fmla="*/ 364617 w 364617"/>
                <a:gd name="connsiteY0" fmla="*/ 5620 h 364617"/>
                <a:gd name="connsiteX1" fmla="*/ 5620 w 364617"/>
                <a:gd name="connsiteY1" fmla="*/ 364617 h 364617"/>
                <a:gd name="connsiteX2" fmla="*/ 0 w 364617"/>
                <a:gd name="connsiteY2" fmla="*/ 353187 h 364617"/>
                <a:gd name="connsiteX3" fmla="*/ 353187 w 364617"/>
                <a:gd name="connsiteY3" fmla="*/ 0 h 364617"/>
                <a:gd name="connsiteX4" fmla="*/ 364617 w 364617"/>
                <a:gd name="connsiteY4" fmla="*/ 5620 h 364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4617" h="364617">
                  <a:moveTo>
                    <a:pt x="364617" y="5620"/>
                  </a:moveTo>
                  <a:lnTo>
                    <a:pt x="5620" y="364617"/>
                  </a:lnTo>
                  <a:cubicBezTo>
                    <a:pt x="3620" y="360902"/>
                    <a:pt x="1715" y="357092"/>
                    <a:pt x="0" y="353187"/>
                  </a:cubicBezTo>
                  <a:lnTo>
                    <a:pt x="353187" y="0"/>
                  </a:lnTo>
                  <a:cubicBezTo>
                    <a:pt x="357092" y="1715"/>
                    <a:pt x="360902" y="3715"/>
                    <a:pt x="364617" y="56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E621623-0357-4FD5-A1AC-4005010259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75305" y="3208305"/>
              <a:ext cx="380238" cy="380238"/>
            </a:xfrm>
            <a:custGeom>
              <a:avLst/>
              <a:gdLst>
                <a:gd name="connsiteX0" fmla="*/ 380238 w 380238"/>
                <a:gd name="connsiteY0" fmla="*/ 7239 h 380238"/>
                <a:gd name="connsiteX1" fmla="*/ 7239 w 380238"/>
                <a:gd name="connsiteY1" fmla="*/ 380238 h 380238"/>
                <a:gd name="connsiteX2" fmla="*/ 0 w 380238"/>
                <a:gd name="connsiteY2" fmla="*/ 370713 h 380238"/>
                <a:gd name="connsiteX3" fmla="*/ 370237 w 380238"/>
                <a:gd name="connsiteY3" fmla="*/ 0 h 380238"/>
                <a:gd name="connsiteX4" fmla="*/ 380238 w 380238"/>
                <a:gd name="connsiteY4" fmla="*/ 7239 h 380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0238" h="380238">
                  <a:moveTo>
                    <a:pt x="380238" y="7239"/>
                  </a:moveTo>
                  <a:lnTo>
                    <a:pt x="7239" y="380238"/>
                  </a:lnTo>
                  <a:cubicBezTo>
                    <a:pt x="4763" y="377000"/>
                    <a:pt x="2381" y="373571"/>
                    <a:pt x="0" y="370713"/>
                  </a:cubicBezTo>
                  <a:lnTo>
                    <a:pt x="370237" y="0"/>
                  </a:lnTo>
                  <a:cubicBezTo>
                    <a:pt x="373571" y="2381"/>
                    <a:pt x="377000" y="4763"/>
                    <a:pt x="380238" y="723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24F346E-10A0-458F-A9CA-8C0079472F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02832" y="3235832"/>
              <a:ext cx="385191" cy="385191"/>
            </a:xfrm>
            <a:custGeom>
              <a:avLst/>
              <a:gdLst>
                <a:gd name="connsiteX0" fmla="*/ 380905 w 385191"/>
                <a:gd name="connsiteY0" fmla="*/ 4286 h 385191"/>
                <a:gd name="connsiteX1" fmla="*/ 385191 w 385191"/>
                <a:gd name="connsiteY1" fmla="*/ 8573 h 385191"/>
                <a:gd name="connsiteX2" fmla="*/ 8573 w 385191"/>
                <a:gd name="connsiteY2" fmla="*/ 385191 h 385191"/>
                <a:gd name="connsiteX3" fmla="*/ 4286 w 385191"/>
                <a:gd name="connsiteY3" fmla="*/ 380905 h 385191"/>
                <a:gd name="connsiteX4" fmla="*/ 0 w 385191"/>
                <a:gd name="connsiteY4" fmla="*/ 376523 h 385191"/>
                <a:gd name="connsiteX5" fmla="*/ 376523 w 385191"/>
                <a:gd name="connsiteY5" fmla="*/ 0 h 385191"/>
                <a:gd name="connsiteX6" fmla="*/ 380905 w 385191"/>
                <a:gd name="connsiteY6" fmla="*/ 4286 h 385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5191" h="385191">
                  <a:moveTo>
                    <a:pt x="380905" y="4286"/>
                  </a:moveTo>
                  <a:lnTo>
                    <a:pt x="385191" y="8573"/>
                  </a:lnTo>
                  <a:lnTo>
                    <a:pt x="8573" y="385191"/>
                  </a:lnTo>
                  <a:lnTo>
                    <a:pt x="4286" y="380905"/>
                  </a:lnTo>
                  <a:cubicBezTo>
                    <a:pt x="2762" y="379476"/>
                    <a:pt x="1334" y="377952"/>
                    <a:pt x="0" y="376523"/>
                  </a:cubicBezTo>
                  <a:lnTo>
                    <a:pt x="376523" y="0"/>
                  </a:lnTo>
                  <a:cubicBezTo>
                    <a:pt x="377952" y="1334"/>
                    <a:pt x="379476" y="2667"/>
                    <a:pt x="380905" y="428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7937A2F7-01A9-47F3-BED6-B61D998408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35789" y="3268313"/>
              <a:ext cx="379761" cy="380237"/>
            </a:xfrm>
            <a:custGeom>
              <a:avLst/>
              <a:gdLst>
                <a:gd name="connsiteX0" fmla="*/ 372428 w 379761"/>
                <a:gd name="connsiteY0" fmla="*/ 0 h 380237"/>
                <a:gd name="connsiteX1" fmla="*/ 379762 w 379761"/>
                <a:gd name="connsiteY1" fmla="*/ 9525 h 380237"/>
                <a:gd name="connsiteX2" fmla="*/ 9525 w 379761"/>
                <a:gd name="connsiteY2" fmla="*/ 380238 h 380237"/>
                <a:gd name="connsiteX3" fmla="*/ 0 w 379761"/>
                <a:gd name="connsiteY3" fmla="*/ 372904 h 380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9761" h="380237">
                  <a:moveTo>
                    <a:pt x="372428" y="0"/>
                  </a:moveTo>
                  <a:cubicBezTo>
                    <a:pt x="374999" y="3239"/>
                    <a:pt x="377381" y="6572"/>
                    <a:pt x="379762" y="9525"/>
                  </a:cubicBezTo>
                  <a:lnTo>
                    <a:pt x="9525" y="380238"/>
                  </a:lnTo>
                  <a:cubicBezTo>
                    <a:pt x="6096" y="377857"/>
                    <a:pt x="2762" y="375476"/>
                    <a:pt x="0" y="37290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B44DAF8-5073-441A-82E1-180385D35F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2841" y="3305841"/>
              <a:ext cx="364807" cy="364807"/>
            </a:xfrm>
            <a:custGeom>
              <a:avLst/>
              <a:gdLst>
                <a:gd name="connsiteX0" fmla="*/ 359188 w 364807"/>
                <a:gd name="connsiteY0" fmla="*/ 0 h 364807"/>
                <a:gd name="connsiteX1" fmla="*/ 364808 w 364807"/>
                <a:gd name="connsiteY1" fmla="*/ 11621 h 364807"/>
                <a:gd name="connsiteX2" fmla="*/ 11621 w 364807"/>
                <a:gd name="connsiteY2" fmla="*/ 364808 h 364807"/>
                <a:gd name="connsiteX3" fmla="*/ 0 w 364807"/>
                <a:gd name="connsiteY3" fmla="*/ 359188 h 364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4807" h="364807">
                  <a:moveTo>
                    <a:pt x="359188" y="0"/>
                  </a:moveTo>
                  <a:cubicBezTo>
                    <a:pt x="361188" y="3905"/>
                    <a:pt x="362998" y="7715"/>
                    <a:pt x="364808" y="11621"/>
                  </a:cubicBezTo>
                  <a:lnTo>
                    <a:pt x="11621" y="364808"/>
                  </a:lnTo>
                  <a:cubicBezTo>
                    <a:pt x="7715" y="362998"/>
                    <a:pt x="3905" y="361188"/>
                    <a:pt x="0" y="3591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52B0413D-0E36-4A90-8E6A-9EDC676A60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16370" y="3349466"/>
              <a:ext cx="337280" cy="337280"/>
            </a:xfrm>
            <a:custGeom>
              <a:avLst/>
              <a:gdLst>
                <a:gd name="connsiteX0" fmla="*/ 333470 w 337280"/>
                <a:gd name="connsiteY0" fmla="*/ 0 h 337280"/>
                <a:gd name="connsiteX1" fmla="*/ 337280 w 337280"/>
                <a:gd name="connsiteY1" fmla="*/ 13430 h 337280"/>
                <a:gd name="connsiteX2" fmla="*/ 13430 w 337280"/>
                <a:gd name="connsiteY2" fmla="*/ 337280 h 337280"/>
                <a:gd name="connsiteX3" fmla="*/ 0 w 337280"/>
                <a:gd name="connsiteY3" fmla="*/ 333470 h 33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280" h="337280">
                  <a:moveTo>
                    <a:pt x="333470" y="0"/>
                  </a:moveTo>
                  <a:cubicBezTo>
                    <a:pt x="334899" y="4382"/>
                    <a:pt x="336137" y="8858"/>
                    <a:pt x="337280" y="13430"/>
                  </a:cubicBezTo>
                  <a:lnTo>
                    <a:pt x="13430" y="337280"/>
                  </a:lnTo>
                  <a:cubicBezTo>
                    <a:pt x="8858" y="336137"/>
                    <a:pt x="4382" y="334899"/>
                    <a:pt x="0" y="33347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86059ECF-0D50-48AD-B67A-645EC29D33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67329" y="3400425"/>
              <a:ext cx="294227" cy="294132"/>
            </a:xfrm>
            <a:custGeom>
              <a:avLst/>
              <a:gdLst>
                <a:gd name="connsiteX0" fmla="*/ 292989 w 294227"/>
                <a:gd name="connsiteY0" fmla="*/ 0 h 294132"/>
                <a:gd name="connsiteX1" fmla="*/ 294227 w 294227"/>
                <a:gd name="connsiteY1" fmla="*/ 15907 h 294132"/>
                <a:gd name="connsiteX2" fmla="*/ 15907 w 294227"/>
                <a:gd name="connsiteY2" fmla="*/ 294132 h 294132"/>
                <a:gd name="connsiteX3" fmla="*/ 0 w 294227"/>
                <a:gd name="connsiteY3" fmla="*/ 292894 h 294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4227" h="294132">
                  <a:moveTo>
                    <a:pt x="292989" y="0"/>
                  </a:moveTo>
                  <a:cubicBezTo>
                    <a:pt x="293561" y="5334"/>
                    <a:pt x="293942" y="10668"/>
                    <a:pt x="294227" y="15907"/>
                  </a:cubicBezTo>
                  <a:lnTo>
                    <a:pt x="15907" y="294132"/>
                  </a:lnTo>
                  <a:cubicBezTo>
                    <a:pt x="10668" y="294132"/>
                    <a:pt x="5334" y="293465"/>
                    <a:pt x="0" y="29289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B394906F-6BF2-447E-9886-F12708E128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29337" y="3462337"/>
              <a:ext cx="230314" cy="230314"/>
            </a:xfrm>
            <a:custGeom>
              <a:avLst/>
              <a:gdLst>
                <a:gd name="connsiteX0" fmla="*/ 230315 w 230314"/>
                <a:gd name="connsiteY0" fmla="*/ 0 h 230314"/>
                <a:gd name="connsiteX1" fmla="*/ 226886 w 230314"/>
                <a:gd name="connsiteY1" fmla="*/ 20574 h 230314"/>
                <a:gd name="connsiteX2" fmla="*/ 20669 w 230314"/>
                <a:gd name="connsiteY2" fmla="*/ 226790 h 230314"/>
                <a:gd name="connsiteX3" fmla="*/ 0 w 230314"/>
                <a:gd name="connsiteY3" fmla="*/ 230315 h 230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0314" h="230314">
                  <a:moveTo>
                    <a:pt x="230315" y="0"/>
                  </a:moveTo>
                  <a:cubicBezTo>
                    <a:pt x="229457" y="6953"/>
                    <a:pt x="228314" y="13716"/>
                    <a:pt x="226886" y="20574"/>
                  </a:cubicBezTo>
                  <a:lnTo>
                    <a:pt x="20669" y="226790"/>
                  </a:lnTo>
                  <a:cubicBezTo>
                    <a:pt x="13811" y="228314"/>
                    <a:pt x="6953" y="229457"/>
                    <a:pt x="0" y="2303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45EB96B-215A-4EBF-A594-2B08222339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18682" y="3551682"/>
              <a:ext cx="112871" cy="112871"/>
            </a:xfrm>
            <a:custGeom>
              <a:avLst/>
              <a:gdLst>
                <a:gd name="connsiteX0" fmla="*/ 112871 w 112871"/>
                <a:gd name="connsiteY0" fmla="*/ 0 h 112871"/>
                <a:gd name="connsiteX1" fmla="*/ 0 w 112871"/>
                <a:gd name="connsiteY1" fmla="*/ 112871 h 112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2871" h="112871">
                  <a:moveTo>
                    <a:pt x="112871" y="0"/>
                  </a:moveTo>
                  <a:cubicBezTo>
                    <a:pt x="87618" y="48239"/>
                    <a:pt x="48239" y="87618"/>
                    <a:pt x="0" y="11287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69041F1B-6181-CB2F-CCB1-2B9E2227154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66963993"/>
              </p:ext>
            </p:extLst>
          </p:nvPr>
        </p:nvGraphicFramePr>
        <p:xfrm>
          <a:off x="4113104" y="477540"/>
          <a:ext cx="4726201" cy="58788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C541B88-1AE9-40C3-AFD5-967787C197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5F17139-31EE-46AC-B04F-DBBD852DD6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667947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195697"/>
            <a:ext cx="2400300" cy="4238118"/>
          </a:xfrm>
        </p:spPr>
        <p:txBody>
          <a:bodyPr>
            <a:normAutofit/>
          </a:bodyPr>
          <a:lstStyle/>
          <a:p>
            <a:r>
              <a:rPr lang="en-US">
                <a:solidFill>
                  <a:schemeClr val="bg1"/>
                </a:solidFill>
              </a:rPr>
              <a:t>Who This Course Is For</a:t>
            </a:r>
          </a:p>
        </p:txBody>
      </p:sp>
      <p:grpSp>
        <p:nvGrpSpPr>
          <p:cNvPr id="13" name="Graphic 38">
            <a:extLst>
              <a:ext uri="{FF2B5EF4-FFF2-40B4-BE49-F238E27FC236}">
                <a16:creationId xmlns:a16="http://schemas.microsoft.com/office/drawing/2014/main" id="{7CF625D3-71A3-4F30-A096-8EF334E959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202912"/>
            <a:ext cx="1432689" cy="709660"/>
            <a:chOff x="2267504" y="2540250"/>
            <a:chExt cx="1990951" cy="739640"/>
          </a:xfrm>
          <a:solidFill>
            <a:schemeClr val="bg1"/>
          </a:solidFill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C6754E2F-F56E-4BA3-99DD-8EBF110E34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267504" y="2540250"/>
              <a:ext cx="1990951" cy="286230"/>
            </a:xfrm>
            <a:custGeom>
              <a:avLst/>
              <a:gdLst>
                <a:gd name="connsiteX0" fmla="*/ 1489414 w 1990951"/>
                <a:gd name="connsiteY0" fmla="*/ 286231 h 286230"/>
                <a:gd name="connsiteX1" fmla="*/ 1243712 w 1990951"/>
                <a:gd name="connsiteY1" fmla="*/ 40528 h 286230"/>
                <a:gd name="connsiteX2" fmla="*/ 995476 w 1990951"/>
                <a:gd name="connsiteY2" fmla="*/ 286231 h 286230"/>
                <a:gd name="connsiteX3" fmla="*/ 749773 w 1990951"/>
                <a:gd name="connsiteY3" fmla="*/ 40528 h 286230"/>
                <a:gd name="connsiteX4" fmla="*/ 504071 w 1990951"/>
                <a:gd name="connsiteY4" fmla="*/ 286231 h 286230"/>
                <a:gd name="connsiteX5" fmla="*/ 255835 w 1990951"/>
                <a:gd name="connsiteY5" fmla="*/ 40528 h 286230"/>
                <a:gd name="connsiteX6" fmla="*/ 20264 w 1990951"/>
                <a:gd name="connsiteY6" fmla="*/ 276099 h 286230"/>
                <a:gd name="connsiteX7" fmla="*/ 0 w 1990951"/>
                <a:gd name="connsiteY7" fmla="*/ 255835 h 286230"/>
                <a:gd name="connsiteX8" fmla="*/ 255835 w 1990951"/>
                <a:gd name="connsiteY8" fmla="*/ 0 h 286230"/>
                <a:gd name="connsiteX9" fmla="*/ 504071 w 1990951"/>
                <a:gd name="connsiteY9" fmla="*/ 245703 h 286230"/>
                <a:gd name="connsiteX10" fmla="*/ 749773 w 1990951"/>
                <a:gd name="connsiteY10" fmla="*/ 0 h 286230"/>
                <a:gd name="connsiteX11" fmla="*/ 995476 w 1990951"/>
                <a:gd name="connsiteY11" fmla="*/ 245703 h 286230"/>
                <a:gd name="connsiteX12" fmla="*/ 1243712 w 1990951"/>
                <a:gd name="connsiteY12" fmla="*/ 0 h 286230"/>
                <a:gd name="connsiteX13" fmla="*/ 1489414 w 1990951"/>
                <a:gd name="connsiteY13" fmla="*/ 245703 h 286230"/>
                <a:gd name="connsiteX14" fmla="*/ 1735117 w 1990951"/>
                <a:gd name="connsiteY14" fmla="*/ 0 h 286230"/>
                <a:gd name="connsiteX15" fmla="*/ 1990952 w 1990951"/>
                <a:gd name="connsiteY15" fmla="*/ 255835 h 286230"/>
                <a:gd name="connsiteX16" fmla="*/ 1973221 w 1990951"/>
                <a:gd name="connsiteY16" fmla="*/ 276099 h 286230"/>
                <a:gd name="connsiteX17" fmla="*/ 1735117 w 1990951"/>
                <a:gd name="connsiteY17" fmla="*/ 40528 h 286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90951" h="286230">
                  <a:moveTo>
                    <a:pt x="1489414" y="286231"/>
                  </a:moveTo>
                  <a:lnTo>
                    <a:pt x="1243712" y="40528"/>
                  </a:lnTo>
                  <a:lnTo>
                    <a:pt x="995476" y="286231"/>
                  </a:lnTo>
                  <a:lnTo>
                    <a:pt x="749773" y="40528"/>
                  </a:lnTo>
                  <a:lnTo>
                    <a:pt x="504071" y="286231"/>
                  </a:lnTo>
                  <a:lnTo>
                    <a:pt x="255835" y="40528"/>
                  </a:lnTo>
                  <a:lnTo>
                    <a:pt x="20264" y="276099"/>
                  </a:lnTo>
                  <a:lnTo>
                    <a:pt x="0" y="255835"/>
                  </a:lnTo>
                  <a:lnTo>
                    <a:pt x="255835" y="0"/>
                  </a:lnTo>
                  <a:lnTo>
                    <a:pt x="504071" y="245703"/>
                  </a:lnTo>
                  <a:lnTo>
                    <a:pt x="749773" y="0"/>
                  </a:lnTo>
                  <a:lnTo>
                    <a:pt x="995476" y="245703"/>
                  </a:lnTo>
                  <a:lnTo>
                    <a:pt x="1243712" y="0"/>
                  </a:lnTo>
                  <a:lnTo>
                    <a:pt x="1489414" y="245703"/>
                  </a:lnTo>
                  <a:lnTo>
                    <a:pt x="1735117" y="0"/>
                  </a:lnTo>
                  <a:lnTo>
                    <a:pt x="1990952" y="255835"/>
                  </a:lnTo>
                  <a:lnTo>
                    <a:pt x="1973221" y="276099"/>
                  </a:lnTo>
                  <a:lnTo>
                    <a:pt x="1735117" y="40528"/>
                  </a:lnTo>
                  <a:close/>
                </a:path>
              </a:pathLst>
            </a:custGeom>
            <a:grpFill/>
            <a:ln w="25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24A69059-7C49-49C6-B071-F2A9B558E0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267504" y="2993660"/>
              <a:ext cx="1990951" cy="286230"/>
            </a:xfrm>
            <a:custGeom>
              <a:avLst/>
              <a:gdLst>
                <a:gd name="connsiteX0" fmla="*/ 1489414 w 1990951"/>
                <a:gd name="connsiteY0" fmla="*/ 286231 h 286230"/>
                <a:gd name="connsiteX1" fmla="*/ 1243712 w 1990951"/>
                <a:gd name="connsiteY1" fmla="*/ 40528 h 286230"/>
                <a:gd name="connsiteX2" fmla="*/ 995476 w 1990951"/>
                <a:gd name="connsiteY2" fmla="*/ 286231 h 286230"/>
                <a:gd name="connsiteX3" fmla="*/ 749773 w 1990951"/>
                <a:gd name="connsiteY3" fmla="*/ 40528 h 286230"/>
                <a:gd name="connsiteX4" fmla="*/ 504071 w 1990951"/>
                <a:gd name="connsiteY4" fmla="*/ 286231 h 286230"/>
                <a:gd name="connsiteX5" fmla="*/ 255835 w 1990951"/>
                <a:gd name="connsiteY5" fmla="*/ 40528 h 286230"/>
                <a:gd name="connsiteX6" fmla="*/ 20264 w 1990951"/>
                <a:gd name="connsiteY6" fmla="*/ 276099 h 286230"/>
                <a:gd name="connsiteX7" fmla="*/ 0 w 1990951"/>
                <a:gd name="connsiteY7" fmla="*/ 258368 h 286230"/>
                <a:gd name="connsiteX8" fmla="*/ 255835 w 1990951"/>
                <a:gd name="connsiteY8" fmla="*/ 0 h 286230"/>
                <a:gd name="connsiteX9" fmla="*/ 504071 w 1990951"/>
                <a:gd name="connsiteY9" fmla="*/ 248236 h 286230"/>
                <a:gd name="connsiteX10" fmla="*/ 749773 w 1990951"/>
                <a:gd name="connsiteY10" fmla="*/ 0 h 286230"/>
                <a:gd name="connsiteX11" fmla="*/ 995476 w 1990951"/>
                <a:gd name="connsiteY11" fmla="*/ 248236 h 286230"/>
                <a:gd name="connsiteX12" fmla="*/ 1243712 w 1990951"/>
                <a:gd name="connsiteY12" fmla="*/ 0 h 286230"/>
                <a:gd name="connsiteX13" fmla="*/ 1489414 w 1990951"/>
                <a:gd name="connsiteY13" fmla="*/ 248236 h 286230"/>
                <a:gd name="connsiteX14" fmla="*/ 1735117 w 1990951"/>
                <a:gd name="connsiteY14" fmla="*/ 0 h 286230"/>
                <a:gd name="connsiteX15" fmla="*/ 1990952 w 1990951"/>
                <a:gd name="connsiteY15" fmla="*/ 258368 h 286230"/>
                <a:gd name="connsiteX16" fmla="*/ 1973221 w 1990951"/>
                <a:gd name="connsiteY16" fmla="*/ 276099 h 286230"/>
                <a:gd name="connsiteX17" fmla="*/ 1735117 w 1990951"/>
                <a:gd name="connsiteY17" fmla="*/ 40528 h 286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90951" h="286230">
                  <a:moveTo>
                    <a:pt x="1489414" y="286231"/>
                  </a:moveTo>
                  <a:lnTo>
                    <a:pt x="1243712" y="40528"/>
                  </a:lnTo>
                  <a:lnTo>
                    <a:pt x="995476" y="286231"/>
                  </a:lnTo>
                  <a:lnTo>
                    <a:pt x="749773" y="40528"/>
                  </a:lnTo>
                  <a:lnTo>
                    <a:pt x="504071" y="286231"/>
                  </a:lnTo>
                  <a:lnTo>
                    <a:pt x="255835" y="40528"/>
                  </a:lnTo>
                  <a:lnTo>
                    <a:pt x="20264" y="276099"/>
                  </a:lnTo>
                  <a:lnTo>
                    <a:pt x="0" y="258368"/>
                  </a:lnTo>
                  <a:lnTo>
                    <a:pt x="255835" y="0"/>
                  </a:lnTo>
                  <a:lnTo>
                    <a:pt x="504071" y="248236"/>
                  </a:lnTo>
                  <a:lnTo>
                    <a:pt x="749773" y="0"/>
                  </a:lnTo>
                  <a:lnTo>
                    <a:pt x="995476" y="248236"/>
                  </a:lnTo>
                  <a:lnTo>
                    <a:pt x="1243712" y="0"/>
                  </a:lnTo>
                  <a:lnTo>
                    <a:pt x="1489414" y="248236"/>
                  </a:lnTo>
                  <a:lnTo>
                    <a:pt x="1735117" y="0"/>
                  </a:lnTo>
                  <a:lnTo>
                    <a:pt x="1990952" y="258368"/>
                  </a:lnTo>
                  <a:lnTo>
                    <a:pt x="1973221" y="276099"/>
                  </a:lnTo>
                  <a:lnTo>
                    <a:pt x="1735117" y="40528"/>
                  </a:lnTo>
                  <a:close/>
                </a:path>
              </a:pathLst>
            </a:custGeom>
            <a:grpFill/>
            <a:ln w="25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7" name="Oval 16">
            <a:extLst>
              <a:ext uri="{FF2B5EF4-FFF2-40B4-BE49-F238E27FC236}">
                <a16:creationId xmlns:a16="http://schemas.microsoft.com/office/drawing/2014/main" id="{89D16701-DA76-4F72-BB63-E2C3FFBDFE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695" y="4752208"/>
            <a:ext cx="273765" cy="365021"/>
          </a:xfrm>
          <a:prstGeom prst="ellipse">
            <a:avLst/>
          </a:prstGeom>
          <a:solidFill>
            <a:srgbClr val="FFFFFF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1CC28BE1-9DC6-43FE-9582-39F091098D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695" y="4752208"/>
            <a:ext cx="273765" cy="365021"/>
          </a:xfrm>
          <a:prstGeom prst="ellipse">
            <a:avLst/>
          </a:prstGeom>
          <a:solidFill>
            <a:schemeClr val="accent6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21" name="Graphic 4">
            <a:extLst>
              <a:ext uri="{FF2B5EF4-FFF2-40B4-BE49-F238E27FC236}">
                <a16:creationId xmlns:a16="http://schemas.microsoft.com/office/drawing/2014/main" id="{AF9AF3F3-CE0C-4125-BDD7-346487FA0B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082214" y="5539935"/>
            <a:ext cx="731374" cy="975171"/>
            <a:chOff x="5829300" y="3162300"/>
            <a:chExt cx="532256" cy="532257"/>
          </a:xfrm>
          <a:solidFill>
            <a:schemeClr val="bg1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B31DFBFA-CF4D-4940-9086-26F83E5C6B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9208" y="3192208"/>
              <a:ext cx="112966" cy="112966"/>
            </a:xfrm>
            <a:custGeom>
              <a:avLst/>
              <a:gdLst>
                <a:gd name="connsiteX0" fmla="*/ 112967 w 112966"/>
                <a:gd name="connsiteY0" fmla="*/ 0 h 112966"/>
                <a:gd name="connsiteX1" fmla="*/ 0 w 112966"/>
                <a:gd name="connsiteY1" fmla="*/ 112967 h 112966"/>
                <a:gd name="connsiteX2" fmla="*/ 112967 w 112966"/>
                <a:gd name="connsiteY2" fmla="*/ 0 h 112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2966" h="112966">
                  <a:moveTo>
                    <a:pt x="112967" y="0"/>
                  </a:moveTo>
                  <a:lnTo>
                    <a:pt x="0" y="112967"/>
                  </a:lnTo>
                  <a:cubicBezTo>
                    <a:pt x="25356" y="64747"/>
                    <a:pt x="64747" y="25356"/>
                    <a:pt x="11296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27854033-BD20-4C77-8C5B-048F4B3BDD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31205" y="3164205"/>
              <a:ext cx="230314" cy="230314"/>
            </a:xfrm>
            <a:custGeom>
              <a:avLst/>
              <a:gdLst>
                <a:gd name="connsiteX0" fmla="*/ 230314 w 230314"/>
                <a:gd name="connsiteY0" fmla="*/ 0 h 230314"/>
                <a:gd name="connsiteX1" fmla="*/ 0 w 230314"/>
                <a:gd name="connsiteY1" fmla="*/ 230314 h 230314"/>
                <a:gd name="connsiteX2" fmla="*/ 3524 w 230314"/>
                <a:gd name="connsiteY2" fmla="*/ 209550 h 230314"/>
                <a:gd name="connsiteX3" fmla="*/ 209550 w 230314"/>
                <a:gd name="connsiteY3" fmla="*/ 3524 h 230314"/>
                <a:gd name="connsiteX4" fmla="*/ 230314 w 230314"/>
                <a:gd name="connsiteY4" fmla="*/ 0 h 230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314" h="230314">
                  <a:moveTo>
                    <a:pt x="230314" y="0"/>
                  </a:moveTo>
                  <a:lnTo>
                    <a:pt x="0" y="230314"/>
                  </a:lnTo>
                  <a:cubicBezTo>
                    <a:pt x="953" y="223361"/>
                    <a:pt x="2095" y="216408"/>
                    <a:pt x="3524" y="209550"/>
                  </a:cubicBezTo>
                  <a:lnTo>
                    <a:pt x="209550" y="3524"/>
                  </a:lnTo>
                  <a:cubicBezTo>
                    <a:pt x="216408" y="2095"/>
                    <a:pt x="223361" y="953"/>
                    <a:pt x="23031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BC93AA74-BEB3-444F-835B-7AA6ECE617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29300" y="3162300"/>
              <a:ext cx="294131" cy="294131"/>
            </a:xfrm>
            <a:custGeom>
              <a:avLst/>
              <a:gdLst>
                <a:gd name="connsiteX0" fmla="*/ 294132 w 294131"/>
                <a:gd name="connsiteY0" fmla="*/ 1238 h 294131"/>
                <a:gd name="connsiteX1" fmla="*/ 1238 w 294131"/>
                <a:gd name="connsiteY1" fmla="*/ 294132 h 294131"/>
                <a:gd name="connsiteX2" fmla="*/ 0 w 294131"/>
                <a:gd name="connsiteY2" fmla="*/ 278225 h 294131"/>
                <a:gd name="connsiteX3" fmla="*/ 278225 w 294131"/>
                <a:gd name="connsiteY3" fmla="*/ 0 h 294131"/>
                <a:gd name="connsiteX4" fmla="*/ 294132 w 294131"/>
                <a:gd name="connsiteY4" fmla="*/ 1238 h 294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4131" h="294131">
                  <a:moveTo>
                    <a:pt x="294132" y="1238"/>
                  </a:moveTo>
                  <a:lnTo>
                    <a:pt x="1238" y="294132"/>
                  </a:lnTo>
                  <a:cubicBezTo>
                    <a:pt x="667" y="288893"/>
                    <a:pt x="0" y="283559"/>
                    <a:pt x="0" y="278225"/>
                  </a:cubicBezTo>
                  <a:lnTo>
                    <a:pt x="278225" y="0"/>
                  </a:lnTo>
                  <a:cubicBezTo>
                    <a:pt x="283559" y="0"/>
                    <a:pt x="288893" y="667"/>
                    <a:pt x="294132" y="12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00DF1C9-6952-4704-B8B3-95406E18E4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37205" y="3170110"/>
              <a:ext cx="337184" cy="337280"/>
            </a:xfrm>
            <a:custGeom>
              <a:avLst/>
              <a:gdLst>
                <a:gd name="connsiteX0" fmla="*/ 337185 w 337184"/>
                <a:gd name="connsiteY0" fmla="*/ 3905 h 337280"/>
                <a:gd name="connsiteX1" fmla="*/ 3810 w 337184"/>
                <a:gd name="connsiteY1" fmla="*/ 337280 h 337280"/>
                <a:gd name="connsiteX2" fmla="*/ 0 w 337184"/>
                <a:gd name="connsiteY2" fmla="*/ 323850 h 337280"/>
                <a:gd name="connsiteX3" fmla="*/ 323850 w 337184"/>
                <a:gd name="connsiteY3" fmla="*/ 0 h 337280"/>
                <a:gd name="connsiteX4" fmla="*/ 337185 w 337184"/>
                <a:gd name="connsiteY4" fmla="*/ 3905 h 33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7184" h="337280">
                  <a:moveTo>
                    <a:pt x="337185" y="3905"/>
                  </a:moveTo>
                  <a:lnTo>
                    <a:pt x="3810" y="337280"/>
                  </a:lnTo>
                  <a:cubicBezTo>
                    <a:pt x="2381" y="332899"/>
                    <a:pt x="1143" y="328422"/>
                    <a:pt x="0" y="323850"/>
                  </a:cubicBezTo>
                  <a:lnTo>
                    <a:pt x="323850" y="0"/>
                  </a:lnTo>
                  <a:cubicBezTo>
                    <a:pt x="328327" y="1715"/>
                    <a:pt x="332804" y="2477"/>
                    <a:pt x="337185" y="39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B34783FD-297C-40D2-964B-DBAE4DE283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3207" y="3186207"/>
              <a:ext cx="364617" cy="364617"/>
            </a:xfrm>
            <a:custGeom>
              <a:avLst/>
              <a:gdLst>
                <a:gd name="connsiteX0" fmla="*/ 364617 w 364617"/>
                <a:gd name="connsiteY0" fmla="*/ 5620 h 364617"/>
                <a:gd name="connsiteX1" fmla="*/ 5620 w 364617"/>
                <a:gd name="connsiteY1" fmla="*/ 364617 h 364617"/>
                <a:gd name="connsiteX2" fmla="*/ 0 w 364617"/>
                <a:gd name="connsiteY2" fmla="*/ 353187 h 364617"/>
                <a:gd name="connsiteX3" fmla="*/ 353187 w 364617"/>
                <a:gd name="connsiteY3" fmla="*/ 0 h 364617"/>
                <a:gd name="connsiteX4" fmla="*/ 364617 w 364617"/>
                <a:gd name="connsiteY4" fmla="*/ 5620 h 364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4617" h="364617">
                  <a:moveTo>
                    <a:pt x="364617" y="5620"/>
                  </a:moveTo>
                  <a:lnTo>
                    <a:pt x="5620" y="364617"/>
                  </a:lnTo>
                  <a:cubicBezTo>
                    <a:pt x="3620" y="360902"/>
                    <a:pt x="1715" y="357092"/>
                    <a:pt x="0" y="353187"/>
                  </a:cubicBezTo>
                  <a:lnTo>
                    <a:pt x="353187" y="0"/>
                  </a:lnTo>
                  <a:cubicBezTo>
                    <a:pt x="357092" y="1715"/>
                    <a:pt x="360902" y="3715"/>
                    <a:pt x="364617" y="56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E621623-0357-4FD5-A1AC-4005010259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75305" y="3208305"/>
              <a:ext cx="380238" cy="380238"/>
            </a:xfrm>
            <a:custGeom>
              <a:avLst/>
              <a:gdLst>
                <a:gd name="connsiteX0" fmla="*/ 380238 w 380238"/>
                <a:gd name="connsiteY0" fmla="*/ 7239 h 380238"/>
                <a:gd name="connsiteX1" fmla="*/ 7239 w 380238"/>
                <a:gd name="connsiteY1" fmla="*/ 380238 h 380238"/>
                <a:gd name="connsiteX2" fmla="*/ 0 w 380238"/>
                <a:gd name="connsiteY2" fmla="*/ 370713 h 380238"/>
                <a:gd name="connsiteX3" fmla="*/ 370237 w 380238"/>
                <a:gd name="connsiteY3" fmla="*/ 0 h 380238"/>
                <a:gd name="connsiteX4" fmla="*/ 380238 w 380238"/>
                <a:gd name="connsiteY4" fmla="*/ 7239 h 380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0238" h="380238">
                  <a:moveTo>
                    <a:pt x="380238" y="7239"/>
                  </a:moveTo>
                  <a:lnTo>
                    <a:pt x="7239" y="380238"/>
                  </a:lnTo>
                  <a:cubicBezTo>
                    <a:pt x="4763" y="377000"/>
                    <a:pt x="2381" y="373571"/>
                    <a:pt x="0" y="370713"/>
                  </a:cubicBezTo>
                  <a:lnTo>
                    <a:pt x="370237" y="0"/>
                  </a:lnTo>
                  <a:cubicBezTo>
                    <a:pt x="373571" y="2381"/>
                    <a:pt x="377000" y="4763"/>
                    <a:pt x="380238" y="723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24F346E-10A0-458F-A9CA-8C0079472F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02832" y="3235832"/>
              <a:ext cx="385191" cy="385191"/>
            </a:xfrm>
            <a:custGeom>
              <a:avLst/>
              <a:gdLst>
                <a:gd name="connsiteX0" fmla="*/ 380905 w 385191"/>
                <a:gd name="connsiteY0" fmla="*/ 4286 h 385191"/>
                <a:gd name="connsiteX1" fmla="*/ 385191 w 385191"/>
                <a:gd name="connsiteY1" fmla="*/ 8573 h 385191"/>
                <a:gd name="connsiteX2" fmla="*/ 8573 w 385191"/>
                <a:gd name="connsiteY2" fmla="*/ 385191 h 385191"/>
                <a:gd name="connsiteX3" fmla="*/ 4286 w 385191"/>
                <a:gd name="connsiteY3" fmla="*/ 380905 h 385191"/>
                <a:gd name="connsiteX4" fmla="*/ 0 w 385191"/>
                <a:gd name="connsiteY4" fmla="*/ 376523 h 385191"/>
                <a:gd name="connsiteX5" fmla="*/ 376523 w 385191"/>
                <a:gd name="connsiteY5" fmla="*/ 0 h 385191"/>
                <a:gd name="connsiteX6" fmla="*/ 380905 w 385191"/>
                <a:gd name="connsiteY6" fmla="*/ 4286 h 385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5191" h="385191">
                  <a:moveTo>
                    <a:pt x="380905" y="4286"/>
                  </a:moveTo>
                  <a:lnTo>
                    <a:pt x="385191" y="8573"/>
                  </a:lnTo>
                  <a:lnTo>
                    <a:pt x="8573" y="385191"/>
                  </a:lnTo>
                  <a:lnTo>
                    <a:pt x="4286" y="380905"/>
                  </a:lnTo>
                  <a:cubicBezTo>
                    <a:pt x="2762" y="379476"/>
                    <a:pt x="1334" y="377952"/>
                    <a:pt x="0" y="376523"/>
                  </a:cubicBezTo>
                  <a:lnTo>
                    <a:pt x="376523" y="0"/>
                  </a:lnTo>
                  <a:cubicBezTo>
                    <a:pt x="377952" y="1334"/>
                    <a:pt x="379476" y="2667"/>
                    <a:pt x="380905" y="428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7937A2F7-01A9-47F3-BED6-B61D998408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35789" y="3268313"/>
              <a:ext cx="379761" cy="380237"/>
            </a:xfrm>
            <a:custGeom>
              <a:avLst/>
              <a:gdLst>
                <a:gd name="connsiteX0" fmla="*/ 372428 w 379761"/>
                <a:gd name="connsiteY0" fmla="*/ 0 h 380237"/>
                <a:gd name="connsiteX1" fmla="*/ 379762 w 379761"/>
                <a:gd name="connsiteY1" fmla="*/ 9525 h 380237"/>
                <a:gd name="connsiteX2" fmla="*/ 9525 w 379761"/>
                <a:gd name="connsiteY2" fmla="*/ 380238 h 380237"/>
                <a:gd name="connsiteX3" fmla="*/ 0 w 379761"/>
                <a:gd name="connsiteY3" fmla="*/ 372904 h 380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9761" h="380237">
                  <a:moveTo>
                    <a:pt x="372428" y="0"/>
                  </a:moveTo>
                  <a:cubicBezTo>
                    <a:pt x="374999" y="3239"/>
                    <a:pt x="377381" y="6572"/>
                    <a:pt x="379762" y="9525"/>
                  </a:cubicBezTo>
                  <a:lnTo>
                    <a:pt x="9525" y="380238"/>
                  </a:lnTo>
                  <a:cubicBezTo>
                    <a:pt x="6096" y="377857"/>
                    <a:pt x="2762" y="375476"/>
                    <a:pt x="0" y="37290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B44DAF8-5073-441A-82E1-180385D35F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2841" y="3305841"/>
              <a:ext cx="364807" cy="364807"/>
            </a:xfrm>
            <a:custGeom>
              <a:avLst/>
              <a:gdLst>
                <a:gd name="connsiteX0" fmla="*/ 359188 w 364807"/>
                <a:gd name="connsiteY0" fmla="*/ 0 h 364807"/>
                <a:gd name="connsiteX1" fmla="*/ 364808 w 364807"/>
                <a:gd name="connsiteY1" fmla="*/ 11621 h 364807"/>
                <a:gd name="connsiteX2" fmla="*/ 11621 w 364807"/>
                <a:gd name="connsiteY2" fmla="*/ 364808 h 364807"/>
                <a:gd name="connsiteX3" fmla="*/ 0 w 364807"/>
                <a:gd name="connsiteY3" fmla="*/ 359188 h 364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4807" h="364807">
                  <a:moveTo>
                    <a:pt x="359188" y="0"/>
                  </a:moveTo>
                  <a:cubicBezTo>
                    <a:pt x="361188" y="3905"/>
                    <a:pt x="362998" y="7715"/>
                    <a:pt x="364808" y="11621"/>
                  </a:cubicBezTo>
                  <a:lnTo>
                    <a:pt x="11621" y="364808"/>
                  </a:lnTo>
                  <a:cubicBezTo>
                    <a:pt x="7715" y="362998"/>
                    <a:pt x="3905" y="361188"/>
                    <a:pt x="0" y="3591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52B0413D-0E36-4A90-8E6A-9EDC676A60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16370" y="3349466"/>
              <a:ext cx="337280" cy="337280"/>
            </a:xfrm>
            <a:custGeom>
              <a:avLst/>
              <a:gdLst>
                <a:gd name="connsiteX0" fmla="*/ 333470 w 337280"/>
                <a:gd name="connsiteY0" fmla="*/ 0 h 337280"/>
                <a:gd name="connsiteX1" fmla="*/ 337280 w 337280"/>
                <a:gd name="connsiteY1" fmla="*/ 13430 h 337280"/>
                <a:gd name="connsiteX2" fmla="*/ 13430 w 337280"/>
                <a:gd name="connsiteY2" fmla="*/ 337280 h 337280"/>
                <a:gd name="connsiteX3" fmla="*/ 0 w 337280"/>
                <a:gd name="connsiteY3" fmla="*/ 333470 h 33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280" h="337280">
                  <a:moveTo>
                    <a:pt x="333470" y="0"/>
                  </a:moveTo>
                  <a:cubicBezTo>
                    <a:pt x="334899" y="4382"/>
                    <a:pt x="336137" y="8858"/>
                    <a:pt x="337280" y="13430"/>
                  </a:cubicBezTo>
                  <a:lnTo>
                    <a:pt x="13430" y="337280"/>
                  </a:lnTo>
                  <a:cubicBezTo>
                    <a:pt x="8858" y="336137"/>
                    <a:pt x="4382" y="334899"/>
                    <a:pt x="0" y="33347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86059ECF-0D50-48AD-B67A-645EC29D33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67329" y="3400425"/>
              <a:ext cx="294227" cy="294132"/>
            </a:xfrm>
            <a:custGeom>
              <a:avLst/>
              <a:gdLst>
                <a:gd name="connsiteX0" fmla="*/ 292989 w 294227"/>
                <a:gd name="connsiteY0" fmla="*/ 0 h 294132"/>
                <a:gd name="connsiteX1" fmla="*/ 294227 w 294227"/>
                <a:gd name="connsiteY1" fmla="*/ 15907 h 294132"/>
                <a:gd name="connsiteX2" fmla="*/ 15907 w 294227"/>
                <a:gd name="connsiteY2" fmla="*/ 294132 h 294132"/>
                <a:gd name="connsiteX3" fmla="*/ 0 w 294227"/>
                <a:gd name="connsiteY3" fmla="*/ 292894 h 294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4227" h="294132">
                  <a:moveTo>
                    <a:pt x="292989" y="0"/>
                  </a:moveTo>
                  <a:cubicBezTo>
                    <a:pt x="293561" y="5334"/>
                    <a:pt x="293942" y="10668"/>
                    <a:pt x="294227" y="15907"/>
                  </a:cubicBezTo>
                  <a:lnTo>
                    <a:pt x="15907" y="294132"/>
                  </a:lnTo>
                  <a:cubicBezTo>
                    <a:pt x="10668" y="294132"/>
                    <a:pt x="5334" y="293465"/>
                    <a:pt x="0" y="29289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B394906F-6BF2-447E-9886-F12708E128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29337" y="3462337"/>
              <a:ext cx="230314" cy="230314"/>
            </a:xfrm>
            <a:custGeom>
              <a:avLst/>
              <a:gdLst>
                <a:gd name="connsiteX0" fmla="*/ 230315 w 230314"/>
                <a:gd name="connsiteY0" fmla="*/ 0 h 230314"/>
                <a:gd name="connsiteX1" fmla="*/ 226886 w 230314"/>
                <a:gd name="connsiteY1" fmla="*/ 20574 h 230314"/>
                <a:gd name="connsiteX2" fmla="*/ 20669 w 230314"/>
                <a:gd name="connsiteY2" fmla="*/ 226790 h 230314"/>
                <a:gd name="connsiteX3" fmla="*/ 0 w 230314"/>
                <a:gd name="connsiteY3" fmla="*/ 230315 h 230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0314" h="230314">
                  <a:moveTo>
                    <a:pt x="230315" y="0"/>
                  </a:moveTo>
                  <a:cubicBezTo>
                    <a:pt x="229457" y="6953"/>
                    <a:pt x="228314" y="13716"/>
                    <a:pt x="226886" y="20574"/>
                  </a:cubicBezTo>
                  <a:lnTo>
                    <a:pt x="20669" y="226790"/>
                  </a:lnTo>
                  <a:cubicBezTo>
                    <a:pt x="13811" y="228314"/>
                    <a:pt x="6953" y="229457"/>
                    <a:pt x="0" y="2303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45EB96B-215A-4EBF-A594-2B08222339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18682" y="3551682"/>
              <a:ext cx="112871" cy="112871"/>
            </a:xfrm>
            <a:custGeom>
              <a:avLst/>
              <a:gdLst>
                <a:gd name="connsiteX0" fmla="*/ 112871 w 112871"/>
                <a:gd name="connsiteY0" fmla="*/ 0 h 112871"/>
                <a:gd name="connsiteX1" fmla="*/ 0 w 112871"/>
                <a:gd name="connsiteY1" fmla="*/ 112871 h 112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2871" h="112871">
                  <a:moveTo>
                    <a:pt x="112871" y="0"/>
                  </a:moveTo>
                  <a:cubicBezTo>
                    <a:pt x="87618" y="48239"/>
                    <a:pt x="48239" y="87618"/>
                    <a:pt x="0" y="11287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2A54815D-CF8B-29A9-82F0-C08D71E0DCB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25684045"/>
              </p:ext>
            </p:extLst>
          </p:nvPr>
        </p:nvGraphicFramePr>
        <p:xfrm>
          <a:off x="4113104" y="477540"/>
          <a:ext cx="4726201" cy="58788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Slide Background">
            <a:extLst>
              <a:ext uri="{FF2B5EF4-FFF2-40B4-BE49-F238E27FC236}">
                <a16:creationId xmlns:a16="http://schemas.microsoft.com/office/drawing/2014/main" id="{3ECBE1F1-D69B-4AFA-ABD5-8E41720EF6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Volume sliders">
            <a:extLst>
              <a:ext uri="{FF2B5EF4-FFF2-40B4-BE49-F238E27FC236}">
                <a16:creationId xmlns:a16="http://schemas.microsoft.com/office/drawing/2014/main" id="{8295E4F3-33CE-98D9-AD87-C7ABDC14967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0731" r="31935" b="-1"/>
          <a:stretch/>
        </p:blipFill>
        <p:spPr>
          <a:xfrm>
            <a:off x="20" y="-2"/>
            <a:ext cx="4057627" cy="6858002"/>
          </a:xfrm>
          <a:prstGeom prst="rect">
            <a:avLst/>
          </a:prstGeom>
        </p:spPr>
      </p:pic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03A6265-E10C-4B85-9C20-E75FCAF9CC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57647" y="-1"/>
            <a:ext cx="5086352" cy="2286000"/>
          </a:xfrm>
          <a:prstGeom prst="rect">
            <a:avLst/>
          </a:prstGeom>
          <a:ln>
            <a:noFill/>
          </a:ln>
          <a:effectLst>
            <a:outerShdw blurRad="355600" dist="152400" sx="95000" sy="95000" algn="t" rotWithShape="0">
              <a:srgbClr val="000000">
                <a:alpha val="2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6487" y="405685"/>
            <a:ext cx="4098726" cy="1559301"/>
          </a:xfrm>
        </p:spPr>
        <p:txBody>
          <a:bodyPr>
            <a:normAutofit/>
          </a:bodyPr>
          <a:lstStyle/>
          <a:p>
            <a:r>
              <a:rPr lang="en-IN" sz="3500"/>
              <a:t>What is Signal Processing?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86487" y="2743200"/>
            <a:ext cx="3935505" cy="3496878"/>
          </a:xfrm>
        </p:spPr>
        <p:txBody>
          <a:bodyPr anchor="ctr">
            <a:normAutofit/>
          </a:bodyPr>
          <a:lstStyle/>
          <a:p>
            <a:r>
              <a:rPr lang="en-US" sz="1700"/>
              <a:t>Signal: A function conveying information.</a:t>
            </a:r>
          </a:p>
          <a:p>
            <a:r>
              <a:rPr lang="en-US" sz="1700"/>
              <a:t>Processing: Operations performed on signals.</a:t>
            </a:r>
          </a:p>
          <a:p>
            <a:endParaRPr lang="en-US" sz="1700"/>
          </a:p>
          <a:p>
            <a:r>
              <a:rPr lang="en-US" sz="1700"/>
              <a:t>Examples: Audio, video, sensor data.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Slide Background">
            <a:extLst>
              <a:ext uri="{FF2B5EF4-FFF2-40B4-BE49-F238E27FC236}">
                <a16:creationId xmlns:a16="http://schemas.microsoft.com/office/drawing/2014/main" id="{3ECBE1F1-D69B-4AFA-ABD5-8E41720EF6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Vibrant multicolor checkered floor design">
            <a:extLst>
              <a:ext uri="{FF2B5EF4-FFF2-40B4-BE49-F238E27FC236}">
                <a16:creationId xmlns:a16="http://schemas.microsoft.com/office/drawing/2014/main" id="{BC513405-5D10-C6B9-539B-61F33EF7CD9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0043" r="30019"/>
          <a:stretch/>
        </p:blipFill>
        <p:spPr>
          <a:xfrm>
            <a:off x="20" y="-2"/>
            <a:ext cx="4057627" cy="6858002"/>
          </a:xfrm>
          <a:prstGeom prst="rect">
            <a:avLst/>
          </a:prstGeom>
        </p:spPr>
      </p:pic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03A6265-E10C-4B85-9C20-E75FCAF9CC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57647" y="-1"/>
            <a:ext cx="5086352" cy="2286000"/>
          </a:xfrm>
          <a:prstGeom prst="rect">
            <a:avLst/>
          </a:prstGeom>
          <a:ln>
            <a:noFill/>
          </a:ln>
          <a:effectLst>
            <a:outerShdw blurRad="355600" dist="152400" sx="95000" sy="95000" algn="t" rotWithShape="0">
              <a:srgbClr val="000000">
                <a:alpha val="2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6487" y="405685"/>
            <a:ext cx="4098726" cy="1559301"/>
          </a:xfrm>
        </p:spPr>
        <p:txBody>
          <a:bodyPr>
            <a:normAutofit/>
          </a:bodyPr>
          <a:lstStyle/>
          <a:p>
            <a:r>
              <a:rPr lang="en-IN" sz="3500"/>
              <a:t>Analog vs. Digital Signal Processing</a:t>
            </a:r>
          </a:p>
        </p:txBody>
      </p:sp>
      <p:sp>
        <p:nvSpPr>
          <p:cNvPr id="36" name="Content Placeholder 2"/>
          <p:cNvSpPr>
            <a:spLocks noGrp="1"/>
          </p:cNvSpPr>
          <p:nvPr>
            <p:ph idx="1"/>
          </p:nvPr>
        </p:nvSpPr>
        <p:spPr>
          <a:xfrm>
            <a:off x="4586487" y="2743200"/>
            <a:ext cx="3935505" cy="3496878"/>
          </a:xfrm>
        </p:spPr>
        <p:txBody>
          <a:bodyPr anchor="ctr">
            <a:normAutofit/>
          </a:bodyPr>
          <a:lstStyle/>
          <a:p>
            <a:r>
              <a:rPr lang="en-IN" sz="1700"/>
              <a:t>Analog Signal Processing:</a:t>
            </a:r>
          </a:p>
          <a:p>
            <a:r>
              <a:rPr lang="en-IN" sz="1700"/>
              <a:t>- Continuous signals</a:t>
            </a:r>
          </a:p>
          <a:p>
            <a:r>
              <a:rPr lang="en-IN" sz="1700"/>
              <a:t>- Uses analog circuits</a:t>
            </a:r>
          </a:p>
          <a:p>
            <a:r>
              <a:rPr lang="en-IN" sz="1700"/>
              <a:t>- Less flexible</a:t>
            </a:r>
          </a:p>
          <a:p>
            <a:endParaRPr lang="en-IN" sz="1700"/>
          </a:p>
          <a:p>
            <a:r>
              <a:rPr lang="en-IN" sz="1700"/>
              <a:t>Digital Signal Processing:</a:t>
            </a:r>
          </a:p>
          <a:p>
            <a:r>
              <a:rPr lang="en-IN" sz="1700"/>
              <a:t>- Discrete signals</a:t>
            </a:r>
          </a:p>
          <a:p>
            <a:r>
              <a:rPr lang="en-IN" sz="1700"/>
              <a:t>- Uses digital processors</a:t>
            </a:r>
          </a:p>
          <a:p>
            <a:r>
              <a:rPr lang="en-IN" sz="1700"/>
              <a:t>- Highly flexible and accurate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282117" y="-253670"/>
            <a:ext cx="137072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668730" y="422146"/>
            <a:ext cx="484026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7532611" y="655140"/>
            <a:ext cx="515604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7017482" y="0"/>
            <a:ext cx="2126518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6" name="Isosceles Triangle 35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982258" y="6115501"/>
            <a:ext cx="1120884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Isosceles Triangle 37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703060" y="6453143"/>
            <a:ext cx="611177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9AECCEAB-F7DF-B54F-C184-FD3AF6932FE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98657636"/>
              </p:ext>
            </p:extLst>
          </p:nvPr>
        </p:nvGraphicFramePr>
        <p:xfrm>
          <a:off x="482600" y="1350758"/>
          <a:ext cx="8178800" cy="4156487"/>
        </p:xfrm>
        <a:graphic>
          <a:graphicData uri="http://schemas.openxmlformats.org/drawingml/2006/table">
            <a:tbl>
              <a:tblPr>
                <a:solidFill>
                  <a:schemeClr val="bg1"/>
                </a:solidFill>
              </a:tblPr>
              <a:tblGrid>
                <a:gridCol w="1679930">
                  <a:extLst>
                    <a:ext uri="{9D8B030D-6E8A-4147-A177-3AD203B41FA5}">
                      <a16:colId xmlns:a16="http://schemas.microsoft.com/office/drawing/2014/main" val="3596995518"/>
                    </a:ext>
                  </a:extLst>
                </a:gridCol>
                <a:gridCol w="3284731">
                  <a:extLst>
                    <a:ext uri="{9D8B030D-6E8A-4147-A177-3AD203B41FA5}">
                      <a16:colId xmlns:a16="http://schemas.microsoft.com/office/drawing/2014/main" val="2119395524"/>
                    </a:ext>
                  </a:extLst>
                </a:gridCol>
                <a:gridCol w="3214139">
                  <a:extLst>
                    <a:ext uri="{9D8B030D-6E8A-4147-A177-3AD203B41FA5}">
                      <a16:colId xmlns:a16="http://schemas.microsoft.com/office/drawing/2014/main" val="4093256322"/>
                    </a:ext>
                  </a:extLst>
                </a:gridCol>
              </a:tblGrid>
              <a:tr h="957799">
                <a:tc>
                  <a:txBody>
                    <a:bodyPr/>
                    <a:lstStyle/>
                    <a:p>
                      <a:r>
                        <a:rPr lang="en-IN" sz="2100" cap="none" spc="0">
                          <a:solidFill>
                            <a:schemeClr val="tx1"/>
                          </a:solidFill>
                        </a:rPr>
                        <a:t>Feature</a:t>
                      </a:r>
                    </a:p>
                  </a:txBody>
                  <a:tcPr marL="176199" marR="246714" marT="135537" marB="135537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IN" sz="2100" cap="none" spc="0">
                          <a:solidFill>
                            <a:schemeClr val="tx1"/>
                          </a:solidFill>
                        </a:rPr>
                        <a:t>Analog Signal Processing</a:t>
                      </a:r>
                    </a:p>
                  </a:txBody>
                  <a:tcPr marL="176199" marR="246714" marT="135537" marB="135537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IN" sz="2100" cap="none" spc="0">
                          <a:solidFill>
                            <a:schemeClr val="tx1"/>
                          </a:solidFill>
                        </a:rPr>
                        <a:t>Digital Signal Processing</a:t>
                      </a:r>
                    </a:p>
                  </a:txBody>
                  <a:tcPr marL="176199" marR="246714" marT="135537" marB="135537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30781343"/>
                  </a:ext>
                </a:extLst>
              </a:tr>
              <a:tr h="641545">
                <a:tc>
                  <a:txBody>
                    <a:bodyPr/>
                    <a:lstStyle/>
                    <a:p>
                      <a:r>
                        <a:rPr lang="en-IN" sz="2100" cap="none" spc="0">
                          <a:solidFill>
                            <a:schemeClr val="tx1"/>
                          </a:solidFill>
                        </a:rPr>
                        <a:t>Medium</a:t>
                      </a:r>
                    </a:p>
                  </a:txBody>
                  <a:tcPr marL="176199" marR="246714" marT="135537" marB="135537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IN" sz="2100" cap="none" spc="0">
                          <a:solidFill>
                            <a:schemeClr val="tx1"/>
                          </a:solidFill>
                        </a:rPr>
                        <a:t>Continuous signals</a:t>
                      </a:r>
                    </a:p>
                  </a:txBody>
                  <a:tcPr marL="176199" marR="246714" marT="135537" marB="135537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IN" sz="2100" cap="none" spc="0">
                          <a:solidFill>
                            <a:schemeClr val="tx1"/>
                          </a:solidFill>
                        </a:rPr>
                        <a:t>Discrete signals</a:t>
                      </a:r>
                    </a:p>
                  </a:txBody>
                  <a:tcPr marL="176199" marR="246714" marT="135537" marB="135537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80557173"/>
                  </a:ext>
                </a:extLst>
              </a:tr>
              <a:tr h="957799">
                <a:tc>
                  <a:txBody>
                    <a:bodyPr/>
                    <a:lstStyle/>
                    <a:p>
                      <a:r>
                        <a:rPr lang="en-IN" sz="2100" cap="none" spc="0">
                          <a:solidFill>
                            <a:schemeClr val="tx1"/>
                          </a:solidFill>
                        </a:rPr>
                        <a:t>Devices</a:t>
                      </a:r>
                    </a:p>
                  </a:txBody>
                  <a:tcPr marL="176199" marR="246714" marT="135537" marB="135537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IN" sz="2100" cap="none" spc="0">
                          <a:solidFill>
                            <a:schemeClr val="tx1"/>
                          </a:solidFill>
                        </a:rPr>
                        <a:t>Analog filters, op-amps</a:t>
                      </a:r>
                    </a:p>
                  </a:txBody>
                  <a:tcPr marL="176199" marR="246714" marT="135537" marB="135537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IN" sz="2100" cap="none" spc="0">
                          <a:solidFill>
                            <a:schemeClr val="tx1"/>
                          </a:solidFill>
                        </a:rPr>
                        <a:t>Microprocessors, DSP chips</a:t>
                      </a:r>
                    </a:p>
                  </a:txBody>
                  <a:tcPr marL="176199" marR="246714" marT="135537" marB="135537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79758135"/>
                  </a:ext>
                </a:extLst>
              </a:tr>
              <a:tr h="957799">
                <a:tc>
                  <a:txBody>
                    <a:bodyPr/>
                    <a:lstStyle/>
                    <a:p>
                      <a:r>
                        <a:rPr lang="en-IN" sz="2100" cap="none" spc="0">
                          <a:solidFill>
                            <a:schemeClr val="tx1"/>
                          </a:solidFill>
                        </a:rPr>
                        <a:t>Flexibility</a:t>
                      </a:r>
                    </a:p>
                  </a:txBody>
                  <a:tcPr marL="176199" marR="246714" marT="135537" marB="135537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IN" sz="2100" cap="none" spc="0">
                          <a:solidFill>
                            <a:schemeClr val="tx1"/>
                          </a:solidFill>
                        </a:rPr>
                        <a:t>Less flexible</a:t>
                      </a:r>
                    </a:p>
                  </a:txBody>
                  <a:tcPr marL="176199" marR="246714" marT="135537" marB="135537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IN" sz="2100" cap="none" spc="0">
                          <a:solidFill>
                            <a:schemeClr val="tx1"/>
                          </a:solidFill>
                        </a:rPr>
                        <a:t>Highly flexible (software-based)</a:t>
                      </a:r>
                    </a:p>
                  </a:txBody>
                  <a:tcPr marL="176199" marR="246714" marT="135537" marB="135537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29484860"/>
                  </a:ext>
                </a:extLst>
              </a:tr>
              <a:tr h="641545">
                <a:tc>
                  <a:txBody>
                    <a:bodyPr/>
                    <a:lstStyle/>
                    <a:p>
                      <a:r>
                        <a:rPr lang="en-IN" sz="2100" cap="none" spc="0">
                          <a:solidFill>
                            <a:schemeClr val="tx1"/>
                          </a:solidFill>
                        </a:rPr>
                        <a:t>Accuracy</a:t>
                      </a:r>
                    </a:p>
                  </a:txBody>
                  <a:tcPr marL="176199" marR="246714" marT="135537" marB="135537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IN" sz="2100" cap="none" spc="0">
                          <a:solidFill>
                            <a:schemeClr val="tx1"/>
                          </a:solidFill>
                        </a:rPr>
                        <a:t>Susceptible to noise</a:t>
                      </a:r>
                    </a:p>
                  </a:txBody>
                  <a:tcPr marL="176199" marR="246714" marT="135537" marB="135537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IN" sz="2100" cap="none" spc="0">
                          <a:solidFill>
                            <a:schemeClr val="tx1"/>
                          </a:solidFill>
                        </a:rPr>
                        <a:t>Robust against noise</a:t>
                      </a:r>
                    </a:p>
                  </a:txBody>
                  <a:tcPr marL="176199" marR="246714" marT="135537" marB="135537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23322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50230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Why Learn DSP?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r>
              <a:t>Foundational for engineering fields</a:t>
            </a:r>
          </a:p>
          <a:p>
            <a:r>
              <a:t>Enables real-time intelligent systems</a:t>
            </a:r>
          </a:p>
          <a:p>
            <a:r>
              <a:t>Essential in AI, IoT, Robotics, and 5G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392</Words>
  <Application>Microsoft Office PowerPoint</Application>
  <PresentationFormat>On-screen Show (4:3)</PresentationFormat>
  <Paragraphs>78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Office Theme</vt:lpstr>
      <vt:lpstr>Digital Signal Processing with MATLAB: From Basics to Applications </vt:lpstr>
      <vt:lpstr>What You Will Learn</vt:lpstr>
      <vt:lpstr>Tools and Requirements</vt:lpstr>
      <vt:lpstr>Course Structure</vt:lpstr>
      <vt:lpstr>Who This Course Is For</vt:lpstr>
      <vt:lpstr>What is Signal Processing?</vt:lpstr>
      <vt:lpstr>Analog vs. Digital Signal Processing</vt:lpstr>
      <vt:lpstr>PowerPoint Presentation</vt:lpstr>
      <vt:lpstr>Why Learn DSP?</vt:lpstr>
      <vt:lpstr>Block diagram of DSP</vt:lpstr>
      <vt:lpstr>The DSP Flow</vt:lpstr>
      <vt:lpstr>Applications of DSP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HP</dc:creator>
  <cp:keywords/>
  <dc:description>generated using python-pptx</dc:description>
  <cp:lastModifiedBy>Dr.J.Ravichander</cp:lastModifiedBy>
  <cp:revision>3</cp:revision>
  <dcterms:created xsi:type="dcterms:W3CDTF">2013-01-27T09:14:16Z</dcterms:created>
  <dcterms:modified xsi:type="dcterms:W3CDTF">2025-05-01T12:31:51Z</dcterms:modified>
  <cp:category/>
</cp:coreProperties>
</file>